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3"/>
  </p:notesMasterIdLst>
  <p:sldIdLst>
    <p:sldId id="526" r:id="rId2"/>
    <p:sldId id="529" r:id="rId3"/>
    <p:sldId id="525" r:id="rId4"/>
    <p:sldId id="531" r:id="rId5"/>
    <p:sldId id="534" r:id="rId6"/>
    <p:sldId id="479" r:id="rId7"/>
    <p:sldId id="532" r:id="rId8"/>
    <p:sldId id="481" r:id="rId9"/>
    <p:sldId id="480" r:id="rId10"/>
    <p:sldId id="449" r:id="rId11"/>
    <p:sldId id="450" r:id="rId12"/>
    <p:sldId id="527" r:id="rId13"/>
    <p:sldId id="451" r:id="rId14"/>
    <p:sldId id="458" r:id="rId15"/>
    <p:sldId id="452" r:id="rId16"/>
    <p:sldId id="528" r:id="rId17"/>
    <p:sldId id="453" r:id="rId18"/>
    <p:sldId id="454" r:id="rId19"/>
    <p:sldId id="459" r:id="rId20"/>
    <p:sldId id="455" r:id="rId21"/>
    <p:sldId id="456" r:id="rId22"/>
    <p:sldId id="457" r:id="rId23"/>
    <p:sldId id="522" r:id="rId24"/>
    <p:sldId id="489" r:id="rId25"/>
    <p:sldId id="490" r:id="rId26"/>
    <p:sldId id="491" r:id="rId27"/>
    <p:sldId id="492" r:id="rId28"/>
    <p:sldId id="493" r:id="rId29"/>
    <p:sldId id="530" r:id="rId30"/>
    <p:sldId id="533" r:id="rId31"/>
    <p:sldId id="294"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657" autoAdjust="0"/>
  </p:normalViewPr>
  <p:slideViewPr>
    <p:cSldViewPr>
      <p:cViewPr varScale="1">
        <p:scale>
          <a:sx n="63" d="100"/>
          <a:sy n="63" d="100"/>
        </p:scale>
        <p:origin x="1380" y="4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1-05T08:41:59.401"/>
    </inkml:context>
    <inkml:brush xml:id="br0">
      <inkml:brushProperty name="width" value="0.05292" units="cm"/>
      <inkml:brushProperty name="height" value="0.05292" units="cm"/>
    </inkml:brush>
  </inkml:definitions>
  <inkml:trace contextRef="#ctx0" brushRef="#br0">9136 8133 917 0,'-6'39'251'0,"-2"54"-332"15</inkml:trace>
</inkml:ink>
</file>

<file path=ppt/ink/ink2.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11-14T09:46:42.315"/>
    </inkml:context>
    <inkml:brush xml:id="br0">
      <inkml:brushProperty name="width" value="0.05292" units="cm"/>
      <inkml:brushProperty name="height" value="0.05292" units="cm"/>
      <inkml:brushProperty name="color" value="#FF0000"/>
    </inkml:brush>
  </inkml:definitions>
  <inkml:trace contextRef="#ctx0" brushRef="#br0">1770 11981 531 0,'-1'1'297'15,"1"0"-20"-15,3-2-55 16,-3 0-44-16,0-1-9 16,12-25-38-16,37-41-20 0,-24 14-36 15,2-5-18-15,-1-6-12 16,-1-3 1-16,-10 6 18 16,-3 7 13-16,-11 11 12 15,-2 9 3-15,-3 17-9 16,-1 6-21-16,4 19-42 15,2 10-15-15,8 24-19 16,4 11 3-16,12 17 7 16,2 3 3-16,0 3 1 15,-1-3 1-15,-4-11 4 16,-5-6 0-16,-4-15 3 16,-5-7 1-16,-7-10 4 15,-1-1 1-15,-4-9 2 16,-2-2-25-16,-2-10-163 15,2-3-128-15</inkml:trace>
  <inkml:trace contextRef="#ctx0" brushRef="#br0" timeOffset="151.8263">1820 11872 1082 0,'0'-2'492'0,"-3"-3"-226"16,16 0-141-16,13-4-43 15,24-1-51-15,7 2-18 0,4 1-88 16,4 1-138-16</inkml:trace>
  <inkml:trace contextRef="#ctx0" brushRef="#br0" timeOffset="438.9497">2243 11260 957 0,'5'-3'454'0,"15"1"-181"0,10 9-126 15,24 31-90 1,11 18-22-16,-1 26-2 15,-13 16 6-15,-23 23 2 16,-20 4 0-16,-16 1-10 16,-2-4-8-16,-9-25-4 0,-5-13 2 15,-5-20-7-15,-3-17-58 16,0-24-501-16</inkml:trace>
  <inkml:trace contextRef="#ctx0" brushRef="#br0" timeOffset="1197.1925">3049 11556 617 0,'0'0'310'0,"0"-1"-85"16,15 2-75-16,1-2-12 15,22 0-13-15,15 0-18 16,25 0-42-16,13 0-26 16,5 1-21-16,-6 1-2 15,-19 2-3-15,-10 0-21 16,-19-2-91-16,-11 1-90 16</inkml:trace>
  <inkml:trace contextRef="#ctx0" brushRef="#br0" timeOffset="1455.781">3461 11524 787 0,'-2'10'373'16,"0"11"-149"-16,-6 18-110 15,1 11 11-15,-5 20-41 16,-3 6-16-16,1 3-17 16,3-4-33-16,4-13-7 15,3-9-1-15,4-8 2 16,2-5 0-16,1-12-8 16,3-5-40-16,2-14-221 0</inkml:trace>
  <inkml:trace contextRef="#ctx0" brushRef="#br0" timeOffset="1693.3944">3759 11830 1104 0,'17'-3'450'0,"11"-1"-267"0,13 1-126 16,6 3-24-16,-4 2-19 15,-4 1-2-15,-9-1-82 16,-1-1-118-16</inkml:trace>
  <inkml:trace contextRef="#ctx0" brushRef="#br0" timeOffset="1877.393">3763 11986 762 0,'6'4'412'0,"14"2"-63"0,10-3-150 15,15 2-81-15,8-2-39 16,-1-1-46-16,-4 5-12 15,-5-4-110-15</inkml:trace>
  <inkml:trace contextRef="#ctx0" brushRef="#br0" timeOffset="2454.1674">4429 11946 949 0,'0'0'369'0,"4"3"-243"16,13 3-48-16,25 1-30 0,19-2 3 15,49-2-10 1,22-3 3-16,42-2-9 16,16-4-3-16,-5-5-7 15,-8-1-7-15,-17-4-7 16,-30 6 3-16,-28 6-154 16,-15 4-279-16</inkml:trace>
  <inkml:trace contextRef="#ctx0" brushRef="#br0" timeOffset="3028.8603">4863 11529 615 0,'-25'-8'367'15,"-21"-9"-81"-15,11-4-92 16,11-5-43-16,18-6-83 16,11-2-14-16,22-1-12 15,8-1-1-15,17 8-2 16,-1 6-5-16,-3 14-18 15,-2 8-2-15,-19 14-3 16,-7 9 2-16,-20 20 2 0,-9 6 0 16,-10 10 0-16,-7 1-4 15,0-8-3-15,3-6 0 16,6-15 0-16,7-6-2 16,9-12-5-16,4-5 0 15,7-3 2-15,1-4 1 16,5-1 3-16,2 0-2 15,5 1-3-15,3 1 0 0,4 1 11 16,0-2-68-16,0 1-360 16</inkml:trace>
  <inkml:trace contextRef="#ctx0" brushRef="#br0" timeOffset="3340.9742">5215 11602 891 0,'-1'6'362'0,"-2"5"-231"15,2-2-37-15,0-1-38 16,1-2-13-16,-1-5-9 16,0-2 3-16,1 0 1 15,0-1-7-15,0-14-14 16,10-40-1-16,5 28 23 0,7 2 21 15,7 2 19-15,3 7-2 16,-1 9-22-16,0 6-18 16,-8 10-14-16,-4 10-2 15,-8 11-4-15,-6 5-1 16,-5 11-3-16,0 3-3 16,0-1-112-16,1-4-179 15</inkml:trace>
  <inkml:trace contextRef="#ctx0" brushRef="#br0" timeOffset="3936.1233">4983 12148 824 0,'-2'0'400'0,"-1"1"-157"15,-3 12-150-15,2 10-45 16,-2 11-49-16,-1 4-4 16,10 6-1-16,1-1-1 15,10-5 2-15,7-4 3 16,3-16 14-16,4-9 14 16,2-14 28-16,-3-10 18 15,-2-10 17-15,0-5-3 16,-8-8-8-16,-5 2-10 0,-9-1-14 15,-4 5 0-15,-5 12-11 16,-1 5-11-16,2 13-28 16,-2 3-13-16,2 13-14 15,3 5 1-15,4 6 10 16,5 4 5-16,9 1 4 16,-1 0 1-16,6-5 2 15,1-5 1-15,7-11 2 16,5-7 4-16,4-12 2 15,0-7 24-15,-4-16 26 16,-5-1 18-16,-13-7 38 16,-1 0-6-16,-19 6-14 15,0 5-21-15,-14 14-95 16,-7 9-113-16</inkml:trace>
  <inkml:trace contextRef="#ctx0" brushRef="#br0" timeOffset="9255.8697">6333 12075 798 0,'7'-7'358'0,"4"-2"-158"0,7 7-49 16,-2 11-51-1,-5 6-11-15,-9 10-29 16,-4 4-10-16,-9 6-70 15,-1 2-114-15</inkml:trace>
  <inkml:trace contextRef="#ctx0" brushRef="#br0" timeOffset="9775.1624">6874 11886 569 0,'-8'12'278'0,"-5"11"-87"0,3 10-125 16,4 4-13-16,6 2-35 15,9-4-6-15,6-8-6 16,5-7 6-16,5-12 22 16,0-3 16-16,1-13 32 15,-3-3 11-15,-4-11 11 16,0-3-2-16,-6-7-16 16,-5-2-8-16,-6 0-15 15,-4-2-9-15,-3 11-17 16,-2 2-14-16,2 16-36 15,1 8-13-15,2 16-10 16,2 6 1-16,3 7 19 16,9 4 6-16,4-4 6 15,8-4 1-15,2-6 1 16,6-7 2-16,2-9 15 0,3-4 12 16,-2-9 41-16,-4-2 19 15,-11-7 20-15,-7-3 0 16,-12-4-31-16,-5-8-18 15,-8 1-34-15,3 1-61 16,2 10-184-16,6 5-239 16</inkml:trace>
  <inkml:trace contextRef="#ctx0" brushRef="#br0" timeOffset="9992.9617">7580 11856 744 0,'12'-3'327'0,"19"-4"-168"16,8 0-53-16,10 2-50 15,4 1-21-15,-7 1-10 16,-7 1-57-16,-7 1-226 15</inkml:trace>
  <inkml:trace contextRef="#ctx0" brushRef="#br0" timeOffset="10166.6801">7696 12032 1055 0,'12'-2'422'16,"26"0"-300"-16,4 0-27 16,4-9-58-16,5 10-88 0</inkml:trace>
  <inkml:trace contextRef="#ctx0" brushRef="#br0" timeOffset="10898.7686">8322 11813 666 0,'2'24'253'15,"10"33"-193"-15,-2 11 16 16,6 12-2-16,-2-1-6 16,1-11-8-16,2-1 2 0,-2-14-3 15,0-8 2-15,-3-16 16 16,-2-12 7-16,-2-18 19 16,5-13 4-16,0-25-14 15,0-12-21-15,0-22-35 16,-5-12-7-16,-8-28-9 15,0-12-3-15,4-3-16 16,4 0-3-16,9 23-6 16,-2 14 2-16,-2 14 6 15,-4 12 3-15,-3 14-1 16,0 9-3-16,5 12-7 16,0 5-5-16,7 10-9 15,2 3-4-15,8 1-1 16,7 3 0-16,6 1 5 15,6 3 3-15,12 2 4 16,4 2 2-16,8 1 5 0,0 3 3 16,-1 4 4-1,-10 2 0-15,-11 0 2 0,-4 4-1 16,-11-2 2-16,0 1 0 16,-6 0 2-16,-7-5 3 15,-8-2-2-15,-3-2-3 16,-8 1 0-16,-2 1-2 15,-6 2 2-15,-2 2 1 0,0-1-23 16,3 1-58-16</inkml:trace>
  <inkml:trace contextRef="#ctx0" brushRef="#br0" timeOffset="11610.6679">9003 11303 691 0,'0'-3'361'0,"-1"1"-116"16,1 14-115-16,0 12-32 15,1 23-36-15,1 11 6 16,1 12-18-16,-3-2-18 16,-1-3-9-16,1-7 1 15,-3-10-4-15,3-3 1 16,4-16 1-16,0-10-35 16,7-14-87-16,-1-10-59 15,2-18-139-15,1-3-48 16,-2-8-11-16</inkml:trace>
  <inkml:trace contextRef="#ctx0" brushRef="#br0" timeOffset="11787.1474">9167 11577 383 0,'0'-3'256'0,"-4"-4"-34"15,-5 4-44-15,-7 8-97 16,-6 5-39-16,-3 5-24 16,-1 5-4-16,4 1-7 15,5 0-3-15,8 0 21 16,7 1 17-16,12-2 37 15,6-2 15-15,14-4-15 16,5 0-16-16,8-5-32 16,1-4-9-16,-3-2-150 15</inkml:trace>
  <inkml:trace contextRef="#ctx0" brushRef="#br0" timeOffset="12054.1888">8770 12045 792 0,'12'2'339'0,"14"0"-183"15,11-1-32-15,16 0-43 16,3-3-23-16,8-1-28 16,1 6-12-16,-3 2-24 15,-8 1-68-15</inkml:trace>
  <inkml:trace contextRef="#ctx0" brushRef="#br0" timeOffset="12640.8861">8793 12269 776 0,'7'6'318'16,"5"12"-197"-16,-3 9 17 16,1 9-28-16,-4 6-11 15,-5-1-23-15,3-4-22 0,-10-10-15 16,5-4-6-16,-2-14 1 16,1-3 8-16,3-10-2 15,-3-8-4-15,4-9-20 16,4-6-16-16,4-4-9 15,8 0-4-15,2 4 2 16,2-1 0-16,6 8 2 16,-1 6 0-16,-3 12 2 15,-2 7 1-15,-12 10 7 16,-1 8 3-16,-9 3 7 16,-4 5 2-16,-2 2 0 15,-3-6 0-15,3-7-2 16,2-8-2-16,3-11 6 15,1-4-2-15,4-12-6 16,2-3-4-16,7-7-10 16,4-7 0-16,3 2 0 15,4 1 0-15,0 4-1 16,-1 11-1-16,0 11 0 16,-3 3 7-16,0 13 14 0,-2 5 10 15,-4 9 10-15,-1 6 0 16,-7 2-7-16,-6-5-4 15,-4-2-3-15,-4-6-7 16,2-7-260-16</inkml:trace>
  <inkml:trace contextRef="#ctx0" brushRef="#br0" timeOffset="13273.4241">9765 11851 626 0,'-1'0'298'0,"7"2"-88"0,3-1-72 16,12 1-55-1,6 0-7-15,11-2-32 16,4-1-12-16,2 0-14 15,1-1-1-15,-12-1-24 16,-3 2-58-16,-9-2-256 0</inkml:trace>
  <inkml:trace contextRef="#ctx0" brushRef="#br0" timeOffset="13537.0307">9812 12047 752 0,'4'-1'356'16,"5"0"-141"-16,8 2-62 15,6 2 4-15,11-3-26 16,3 2-24-16,3-1-37 15,0-3-16-15,-4 2-27 16,-4-7-4-16,-6 1-69 16,-2 1-204-16</inkml:trace>
  <inkml:trace contextRef="#ctx0" brushRef="#br0" timeOffset="24236.914">10863 11622 231 0,'9'-5'213'0,"13"0"76"0,-7-1-26 16,-11 1-46-16,-2 1-24 15,-12 0-58-15,-6 3-28 16,-8 2-57-16,-7 3-17 16,-5-2-17-16,0 0-4 15,-5-2-6-15,4 1-4 16,5 4-7-16,3 1-6 15,12 4-7-15,3 1-1 16,7 5-1-16,3 1 0 16,4 3 1-16,3 0 0 15,4 0 5-15,1 0 4 0,0-3 17 16,-4 0 8-16,-1-4 8 16,-1-3 2-16,-2-5-3 15,6-4-1-15,6-4-4 16,5-3-3-16,10 0-5 15,3 3-5-15,11 8 4 16,-3 7 5-16,1 11 0 16,-1 7 2-16,-19 6 5 15,-5 0 3-15,-25 5 7 16,-10-3 4-16,-12-6 0 16,-3-3-2-16,-3-15 6 15,-4-7-32-15,6-10-83 16,1-6-37-16,13-2-320 0</inkml:trace>
  <inkml:trace contextRef="#ctx0" brushRef="#br0" timeOffset="24612.8128">11419 11858 554 0,'0'2'268'16,"0"-2"-98"-16,4 8-42 15,4 8-14-15,2 6 6 16,2 3-2-16,-2 2-29 15,0-6-14-15,-2-3-24 16,-3-3-7-16,-1-8 20 16,-1-6 13-16,2-12 5 15,-2-7 6-15,4-11-18 16,1-2-13-16,6-2-17 16,3 1-12-16,5 11-28 15,3 4-9-15,1 16 1 16,3 5-75-16,1 8-470 0</inkml:trace>
  <inkml:trace contextRef="#ctx0" brushRef="#br0" timeOffset="24922.9712">12031 11818 1082 0,'-7'9'413'0,"-13"14"-308"15,-2 5-36-15,-7 5-38 16,-2 0-9-16,1-6-7 16,0-5-19-16,5-11-45 15,1-8-13-15,5-12-7 16,5-4 21-16,1-8 56 16,6 0 22-16,7 0 33 15,1 0 8-15,10 7 5 16,3 6-5-16,3 10-23 15,4 9-9-15,2 12-14 16,1 6-4-16,1 1-5 16,-3-6-2-16,2-4-55 15,1-7-121-15</inkml:trace>
  <inkml:trace contextRef="#ctx0" brushRef="#br0" timeOffset="25310.3006">12368 11888 1013 0,'-14'-12'449'15,"-16"-16"-230"-15,5-1-55 16,1 8-89-16,4 6-34 16,5 17-53-16,-1 10-12 0,7 14-12 15,2 6-1-15,7 4 12 16,4-1 6-16,4-7 10 15,5-3 5-15,9-11 10 16,3-4 8-16,-1-14 13 16,0-7 6-16,-8-14 1 15,1-8-2-15,0-14-7 16,-7-5 1-16,-3-9-2 16,-7-7 2-16,-2 2 14 15,-3 5-3-15,0 23 8 16,3 17-8-16,0 22-28 15,-1 12-3-15,3 18-16 16,2 6 1-16,6 16 6 16,3 6 1-16,5 6 2 15,4 1 11-15,-3-4-173 16,-1-4-226-16</inkml:trace>
  <inkml:trace contextRef="#ctx0" brushRef="#br0" timeOffset="25580.9739">11417 12271 1025 0,'14'-2'377'0,"26"-5"-290"16,24-1-19-16,34-6 1 16,16-1-4-16,30 6-14 15,0-2-9-15,-1 7-19 16,-9 2-13-16,-28-1-130 16,-15 3-96-16</inkml:trace>
  <inkml:trace contextRef="#ctx0" brushRef="#br0" timeOffset="25984.149">12105 12481 542 0,'0'-2'349'0,"0"-4"-43"0,-15-1-107 16,-4 5-40-16,-13 2-48 16,-8 1-12-16,5 5-22 15,0 3-20-15,11-2-40 16,5 4-17-16,12 4-14 15,6 0-2-15,11 7 2 16,9 2 5-16,8 3 7 16,0 1 3-16,-4 1 27 15,-6-1 11-15,-15-2 47 16,-7-5 20-16,-17-8 8 16,-5-7-1-16,-6-14-39 15,3-8-35-15,11-11-156 16,6-6-228-16</inkml:trace>
  <inkml:trace contextRef="#ctx0" brushRef="#br0" timeOffset="26486.1329">13224 12082 1062 0,'4'1'436'16,"3"2"-258"-16,-6 3-29 16,-9 9-52-16,-8-1-20 15,-3 5-35-15,1-1-81 16,15-6-295-16</inkml:trace>
  <inkml:trace contextRef="#ctx0" brushRef="#br0" timeOffset="26823.0178">13827 11955 593 0,'7'6'353'16,"4"4"-29"-16,-5 7-169 15,-6-2-25-15,-10 3-53 16,-5 4-20-16,-7-3-21 16,-5-2-5-16,1-5-13 15,-3-9-15-15,1-8-27 16,3-2-8-16,6-10-10 16,5 3 9-16,9-7 12 15,2-2 1-15,11-2 15 16,4-1 15-16,5 15 22 15,2 5 6-15,-5 12 4 0,6 9-8 16,7 8-12-16,2 2-3 16,10 8-9-16,-3-3-2 15,-5-5 5-15,-4-2-9 16,-7-10-113-16,-5-8-110 16</inkml:trace>
  <inkml:trace contextRef="#ctx0" brushRef="#br0" timeOffset="26944.1663">13784 11828 666 0,'-5'-12'330'0,"-1"-14"-108"16,3 10-92-16,4 14-97 15,6 5-30-15,9 15-123 16,6 5-236-16</inkml:trace>
  <inkml:trace contextRef="#ctx0" brushRef="#br0" timeOffset="27228.2908">14148 12119 901 0,'15'5'452'16,"10"1"-159"-16,0-3-134 15,-1-3-20-15,-1-7-52 16,-1-4-9-16,-5-5-19 16,-4 0-6-16,-12-6-20 15,-7-2-11-15,-14-1-23 16,-7-2-8-16,-3 9-20 0,1 7-4 15,9 17-4-15,0 9-3 16,7 13 6-16,1 1 3 16,7 5 8-16,3 1 2 15,5 4 7-15,5 1 6 16,0 3 6-16,4-1 2 16,1-8 7-16,2-4-4 15,10-10-163-15,1-9-207 16</inkml:trace>
  <inkml:trace contextRef="#ctx0" brushRef="#br0" timeOffset="27497.4067">14764 12006 960 0,'-3'6'422'0,"-8"11"-208"15,-4-3-34-15,-9 7-68 16,-3-2-33-16,1-1-45 15,-3-4-7-15,5-9-16 16,1-4-14-16,1-10-24 16,2-6-11-16,9 0-3 15,4-3 9-15,10 5 14 16,9 1 15-16,4 4 18 16,5 7 5-16,-1 7 7 0,6 5-7 15,0 15-10-15,4 3-3 16,0 4 2-16,1 2-82 15</inkml:trace>
  <inkml:trace contextRef="#ctx0" brushRef="#br0" timeOffset="27915.9734">15511 11488 826 0,'0'-3'353'0,"7"-2"-203"16,9 4-52-16,16 1-35 0,9 1 2 15,16-1 25-15,13-1-6 16,19 1-23-16,5 0-15 15,-9 1-25-15,-12 0-3 16,-27-1 5-16,-6-1-19 16,-14-2-126-16,-6-4-76 15</inkml:trace>
  <inkml:trace contextRef="#ctx0" brushRef="#br0" timeOffset="28113.9788">15887 11525 444 0,'-1'11'248'0,"1"14"-32"16,2 6-28-16,4 6-29 15,1 7-4-15,-3 8-25 16,-4 3-13-16,-4 4-36 16,-6-4-25-16,1-6-24 15,3-9-6-15,6-14-27 16,5-8-69-16</inkml:trace>
  <inkml:trace contextRef="#ctx0" brushRef="#br0" timeOffset="28312.1506">16436 11636 1001 0,'18'0'375'16,"20"2"-303"-16,7 4-16 15,-3 2-37-15,-6-1-29 16,-3-1-191-16</inkml:trace>
  <inkml:trace contextRef="#ctx0" brushRef="#br0" timeOffset="28486.1756">16438 11767 717 0,'-2'3'366'0,"2"6"-80"16,8-1-69-16,19 1-51 16,8 2-27-16,11-2-56 15,2-3-29-15,4-4-25 16,1-2-21-16</inkml:trace>
  <inkml:trace contextRef="#ctx0" brushRef="#br0" timeOffset="29083.1349">17389 11436 443 0,'-16'-9'321'0,"-15"-14"63"16,3-3-145-16,13-9-117 15,8 2-38-15,15 3-68 16,10 2-7-16,9 13 6 16,4 5 2-16,6 10 7 0,0 8-7 15,-6 10-12-15,-8 8-1 16,-12 8 5-16,-11 6 3 16,-24 7 3-16,-9 2 1 15,-12 1-2-15,-3-6-4 16,17-10-1-16,8-3-3 15,16-13-8-15,7-5-2 0,14-5 6 16,5-3 10-16,15 0 8 16,5 0 1-16,6 0-4 15,-4 1-7-15,0-4-25 16,-7-3-52-16,-8-3-138 16,0-4-89-16</inkml:trace>
  <inkml:trace contextRef="#ctx0" brushRef="#br0" timeOffset="29324.3983">17644 11576 472 0,'-1'2'273'0,"1"4"-29"16,0 2-38-16,-3 1-51 0,1 2-28 15,-3-2-42 1,2-2-17-16,2 0-16 16,1-6 0-16,2-3-8 15,-2 0-4-15,0 1-15 16,7-14-12-16,33-35-13 15,-14 27-2-15,3 5 15 0,-4 3 7 16,1 11 12 0,-2 4 1-16,-6 8-16 15,2 7-7-15,-8 4-8 0,1 1 0 16,-4 4-79-16,-2 0-109 16</inkml:trace>
  <inkml:trace contextRef="#ctx0" brushRef="#br0" timeOffset="29567.6931">17238 11828 934 0,'0'3'365'0,"6"1"-242"15,10 1-34-15,29-2-18 16,18-1-9-16,25-2 1 16,16-3-4-16,9 2-8 15,0 0-6-15,-10 1-16 16,-13 2-61-16,-27-1-297 16</inkml:trace>
  <inkml:trace contextRef="#ctx0" brushRef="#br0" timeOffset="30150.7654">17721 12081 700 0,'5'-2'363'0,"3"-1"-97"15,-8 0-35-15,-6-5-72 16,-7 3-53-16,-6 3-70 15,-7 0-18-15,-4 0-15 16,3 5-3-16,-1-2-3 16,3 5-5-16,6 3-13 15,2-2-1-15,4 3 2 16,4 1 5-16,-5-7 12 16,3 3 2-16,1-2 0 15,2-1-1-15,7 2-2 16,-1-4-1-16,5 3 4 0,-3-5 1 15,0 0 10-15,15 1 3 16,44 11 3-16,-30-4-1 16,11 4-2-16,0 6-2 15,0 2-4-15,0 6-2 16,-17-1 7-16,-7 3 5 16,-20 4 20-16,-11-2 9 0,-15 4 5 15,-6-5 0-15,-5-8-5 16,-2-5-8-16,4-17 2 15,1-11-3-15,8-15-70 16,7-5-46-16,16-10-276 16</inkml:trace>
  <inkml:trace contextRef="#ctx0" brushRef="#br0" timeOffset="30730.6256">18823 11685 211 0,'1'-3'159'0,"-1"-3"38"16,-7 0 1-16,-16 1-21 15,-3-1-19-15,-8 6-38 16,3 0-15-16,8 6-34 15,6 3-17-15,10 1-27 16,7 4-4-16,12 7-2 16,8 0 4-16,2 9 9 15,-1 3 3-15,-9-1 8 16,-11 2 5-16,-9-8 2 16,-10-4-4-16,-2-9 0 0,-1-9-28 15,10-13-140-15,10-6-141 16</inkml:trace>
  <inkml:trace contextRef="#ctx0" brushRef="#br0" timeOffset="31074.1924">18977 11725 636 0,'0'-1'301'0,"0"1"-76"15,8 3-103-15,5 4-43 16,4 0 10-16,10 0-21 15,-4-4-8-15,6-1-18 16,0-2-6-16,-8-3-3 16,-2-3-2-16,-8-3 0 15,-4-2 1-15,-10-3-9 16,-5-1-2-16,-14 2-14 16,-4 5-8-16,-6 8-6 15,0 3-4-15,8 12 2 16,-1 2-1-16,13 4 3 15,-3 4 2-15,11 2 5 16,7 3 7-16,8 3 8 16,7-2 2-16,6-7 2 0,2-3-2 15,5-9 1-15,6 0-3 16,-3-13-107-16,4-4-152 16</inkml:trace>
  <inkml:trace contextRef="#ctx0" brushRef="#br0" timeOffset="31350.6003">19530 11713 332 0,'0'-4'261'0,"-2"-7"68"16,-8-2-71-16,-6 8-71 15,-4-1-30-15,-5 6-66 16,1 2-21-16,0 7-41 15,2 4-20-15,5 7-12 16,3 3-2-16,10 3 5 16,6 4 3-16,11 0 11 15,12-2 5-15,2-7 10 16,1-4 3-16,0-10-1 16,-4-2-1-16,1-9-30 15,1-5-68-15</inkml:trace>
  <inkml:trace contextRef="#ctx0" brushRef="#br0" timeOffset="31486.0474">19802 11860 1050 0,'0'0'461'0,"0"2"-219"16,0-2-188-16</inkml:trace>
  <inkml:trace contextRef="#ctx0" brushRef="#br0" timeOffset="42298.7195">1731 13226 1034 0,'0'8'412'0,"0"21"-254"15,0 10-45-15,10 23-25 16,3 7-21-16,2 4-37 15,2-3-7-15,-4-9-9 16,-4-7 1-16,-6-10 4 0,0-6 3 16,-3-12-32-1,-3-8-45-15,2-11-172 0</inkml:trace>
  <inkml:trace contextRef="#ctx0" brushRef="#br0" timeOffset="42682.208">1761 13231 1006 0,'23'-8'414'0,"36"-4"-256"16,6 5-43-16,-2 13-52 15,-8 6-22-15,-25 9-22 16,-11 4-6-16,-22 6 6 15,-6 5 5-15,-15 2 8 16,-10 0 2-16,-8-11-1 16,-3-9-1-16,4-14-9 15,8-4-9-15,18-8-25 16,10-2-13-16,18 2-13 16,10-2-1-16,21 8 13 15,5 5 10-15,2 10 13 16,1 9 5-16,-16 5 5 0,-11 6-2 15,-12 4 10 1,-13-3 4-16,-19 8 8 0,-5-3 2 16,-12-3-2-16,-9-5-1 15,-3-11-41-15,-1-6-73 16</inkml:trace>
  <inkml:trace contextRef="#ctx0" brushRef="#br0" timeOffset="43048.0551">2206 12830 1067 0,'24'16'461'15,"16"17"-282"-15,20 21-86 16,7 14-19-16,-8 18-48 16,-8 9 0-16,-32 22 4 15,-20 5 1-15,-21 0-2 0,-9-6 0 16,-7-19-5-16,3-9-2 15,2-21-4-15,3-6 0 16,10-23-1-16,2-8 4 16,-2-13-4-16,2-7-61 15,0-6-293-15</inkml:trace>
  <inkml:trace contextRef="#ctx0" brushRef="#br0" timeOffset="45257.1154">3172 13468 571 0,'13'-28'311'16,"6"-25"-83"-16,13-1-53 15,4 4-20-15,1 15-51 16,-1 13-27-16,-9 21-40 16,-6 7-11-16,-9 21-10 15,-3 8-3-15,-9 16-2 16,3 5-2-16,3 3-3 16,-1-1-2-16,9-8 0 15,-2-4 1-15,3-12 2 16,3-10 3-16,5-15 17 0,-1-9 8 15,3-14 12-15,0-7 0 16,-2-11-7-16,-2-5-5 16,-5-8-6-16,-3-2 0 15,-8-5-7-15,-2 1-6 16,-3 12-10-16,1 8-6 16,0 28-17-16,-1 9 1 15,-1 28 2-15,-1 10 3 0,2 12 11 16,0 4 1-16,4-1-4 15,3-4-59-15</inkml:trace>
  <inkml:trace contextRef="#ctx0" brushRef="#br0" timeOffset="45812.2094">3804 13649 948 0,'3'3'376'0,"7"8"-225"15,3 9-44-15,0 12-7 16,-2 8-18-16,-4 3-37 0,0-2-7 15,-4-8-13-15,2-6-6 16,2-15-1-16,1-6 1 16,4-14 3-16,-3-10 2 15,5-12-3-15,-5-8-3 16,4 2-10-16,-1 3-5 16,0 9-6-16,2 7-5 15,-5 13-5-15,4 4-2 0,-4 11 4 16,-1 3 3-16,-2 7 8 15,-6 2 5-15,0 1 3 16,-6-2 2-16,1-6 0 16,3-4 4-16,0-10 3 15,-1-5-4-15,3-15-6 16,0-4-7-16,13-3-8 16,3-2 2-16,2 8 1 15,1 2 0-15,-4 7-2 16,0 6-2-16,2 10 1 15,-3 5 4-15,-3 10 9 16,-4 3 3-16,-6 5 4 16,-2 2 1-16,-4 0-5 15,-1 0-9-15,4-4-146 16,2-7-210-16</inkml:trace>
  <inkml:trace contextRef="#ctx0" brushRef="#br0" timeOffset="46141.1018">4546 13735 1075 0,'-7'9'445'0,"-11"12"-278"16,-4 1-37-16,0 5-69 15,-5-3-21-15,0-6-22 16,-1-3-3-16,-7-12-13 15,3-3-9-15,6-11-26 16,1-3-6-16,12-7 2 16,6-1 4-16,11-1 16 15,7 1 4-15,7 7 17 16,3 2 8-16,4 10 15 16,3 5 3-16,-2 10-7 15,1 9-2-15,-4 14-5 16,-2 3-3-16,-4 3-1 15,-1-4-1-15,2-11-42 16,-2-7-92-16</inkml:trace>
  <inkml:trace contextRef="#ctx0" brushRef="#br0" timeOffset="46324.23">4643 13744 890 0,'7'5'430'15,"10"7"-156"-15,3 7-88 16,5 10-81-16,3 2-35 16,3 6-35-16,-2-5-12 15,-6-2-3-15,-6-5 8 0,-5-12-96 16,-3-1-99-16</inkml:trace>
  <inkml:trace contextRef="#ctx0" brushRef="#br0" timeOffset="46473.2092">4886 13755 986 0,'-9'4'484'0,"-18"14"-171"15,-5 4-75-15,-6 12-109 0,0 7-40 16,8 1-54 0,5-1-17-16,10-9-87 15,6-6-122-15</inkml:trace>
  <inkml:trace contextRef="#ctx0" brushRef="#br0" timeOffset="46731.9396">5216 13491 1283 0,'11'-6'508'0,"22"-3"-360"16,7 4-50-16,8 5-63 16,2 3-19-16,-3 2-6 15,-2-1-35-15,-7-2-212 16</inkml:trace>
  <inkml:trace contextRef="#ctx0" brushRef="#br0" timeOffset="46923.3021">5291 13614 737 0,'0'0'462'0,"7"1"58"15,14 2-260-15,12 0-113 16,11 3-29-16,4 1-69 16,1 0-21-16,-4 4-86 0,-4 0-35 15</inkml:trace>
  <inkml:trace contextRef="#ctx0" brushRef="#br0" timeOffset="47907.0997">6092 13396 772 0,'-3'-1'390'16,"-2"-1"-131"-16,2 11-146 15,-2 6-42-15,4 12-44 16,1 6-5-16,3 7-10 15,5 2 1-15,5-2-4 16,2-2 1-16,6-11 2 0,-2-4-1 16,6-10-1-16,1-8-1 15,3-5 4-15,3-8 1 16,-3-9 3-16,-2-4 3 16,-9-6 1-16,-4 0-1 15,-8-1 0-15,-5 1-3 16,-2 7-7-16,-8 3 14 0,-4 10 2 15,1 7-2-15,-3 9 0 16,7 5-17-16,3 10-9 16,4-1-3-16,6 1 1 15,5 1 0-15,6-5 2 16,5 2 0-16,7-6 25 16,-5-6 20-16,5-13 37 15,-4-9 23-15,1-13 8 16,3-1-13-16,-4-2-22 15,-3-3-15-15,-11 6-24 16,-5-1-5-16,-11 2-56 16,-1 8-70-16</inkml:trace>
  <inkml:trace contextRef="#ctx0" brushRef="#br0" timeOffset="48476.1195">6948 13235 899 0,'-6'0'427'0,"-3"8"-167"15,-6 8-76-15,-4 23-93 16,1 13-5-16,-11 13-29 16,3 4-13-16,2-4-8 15,4-8-23-15,10-13-4 16,3-11 0-16,6-13-1 15,4-8 5-15,2-15 7 16,1-8 2-16,6-12 0 16,0-7-3-16,3-11-10 15,4-4-2-15,0-10-1 16,1-5-2-16,1-1 0 16,-2 0-2-16,-3 12-2 0,-1 13-2 15,-5 15 6-15,-1 14-4 16,-2 16 6-16,1 12 3 15,8 17-6-15,0 8 4 16,9 10-4-16,5 1-2 16,-1 1 1-16,5-8 0 15,-6-7 2-15,-1-4 2 16,-3-10 3-16,-4-4 0 16,-6-8-47-16,-2-8-32 0,-6-9-102 15,1-6-111-15</inkml:trace>
  <inkml:trace contextRef="#ctx0" brushRef="#br0" timeOffset="48679.8803">6859 13529 1062 0,'6'0'454'0,"9"5"-238"15,6-1-43-15,20 1-37 16,3 1-32-16,7-2-46 16,5 0-17-16,-9-1-17 15,-5 0-32-15,-19 3-556 16</inkml:trace>
  <inkml:trace contextRef="#ctx0" brushRef="#br0" timeOffset="50030.4708">7763 13403 441 0,'7'4'256'16,"5"-1"-23"-16,7 1-17 15,11-2-48-15,2-1-24 16,16-2-58-16,5 0-28 15,7-2-35-15,0 0-7 16,-8 1-59-16,-8-1-96 0</inkml:trace>
  <inkml:trace contextRef="#ctx0" brushRef="#br0" timeOffset="50205.1656">7829 13562 731 0,'4'3'353'0,"11"1"-102"15,13 2-67-15,13-6-45 16,11 0-40-16,6 0-56 0,-1-2-9 16</inkml:trace>
  <inkml:trace contextRef="#ctx0" brushRef="#br0" timeOffset="52198.2511">9840 13667 948 0,'-3'1'477'16,"0"4"-138"-16,1-5-69 16,1 0-93-16,1 0-40 0,0-1-67 15,0 0-27-15,0 0-100 16,0-1-109-16</inkml:trace>
  <inkml:trace contextRef="#ctx0" brushRef="#br0" timeOffset="53571.1289">10465 13278 543 0,'-12'-5'301'0,"-15"-3"-45"16,1 8-91-16,-4 10-74 15,2 8-29-15,5 15-45 16,-2 6-15-16,17 10-13 16,2 3-3-16,10-9 4 15,10 1 4-15,7-15 2 0,8-8 26 16,16-17 38-16,4-12 20 15,5-15 53-15,-2-8-7 16,-13-6-5-16,-9-8-14 16,-26-9-36-16,-9-2-14 15,-22 2-32-15,-5 11-13 16,-2 18-59-16,0 12-70 16</inkml:trace>
  <inkml:trace contextRef="#ctx0" brushRef="#br0" timeOffset="53831.8974">10744 13560 1324 0,'-1'1'545'0,"-2"4"-351"16,3-5-44-16,0 0-86 16,0 0-7-16,0 0-187 0</inkml:trace>
  <inkml:trace contextRef="#ctx0" brushRef="#br0" timeOffset="54440.1501">11128 13256 748 0,'-9'-4'377'16,"-14"-2"-120"-16,-3 4-52 16,-7 7-94-16,-1 5-41 15,2 12-58-15,1 8-16 0,10 13-15 16,5 6 0-16,14 4 4 16,6-3 3-16,15-9 6 15,8-6 3-15,15-18 5 16,8-5 6-16,7-20 21 15,1-6 24-15,-13-15 40 16,-7-7 12-16,-22-9 2 16,-11-5-15-16,-18-1-38 15,-10 1-18-15,-22 15-31 16,-2 8-61-16</inkml:trace>
  <inkml:trace contextRef="#ctx0" brushRef="#br0" timeOffset="55024.1045">11673 13279 624 0,'-6'-4'277'0,"-6"3"-145"15,-8-1-46-15,-8 0-42 16,0 2-5-16,-2-4-2 15,2 3-5-15,7-1-20 16,4-1-10-16,4 3-6 16,2 0-2-16,-1 5-1 15,1 1 0-15,-4 5 0 16,3 4 7-16,-1 4 23 16,4 0 6-16,5 3 5 15,-1-5-6-15,5 1-19 16,0-3-4-16,3-7 1 15,4-1 1-15,4-10 3 16,3 0-1-16,5-4 12 16,9 2 2-16,8 5 23 0,6 2 10 15,7 7 11-15,-2 5-2 16,-8 3-8-16,-8 4 4 16,-12 3 16-16,-10-3 19 15,-13 4 12-15,-12-5-6 16,-18-1-27-16,-10-4-17 15,-15-7-21-15,1-3-2 16,2-7-90-16,6-2-95 0</inkml:trace>
  <inkml:trace contextRef="#ctx0" brushRef="#br0" timeOffset="62948.1872">9277 13214 726 0,'4'1'323'15,"7"2"-148"-15,-7 0-16 16,-6 2-25-16,-5-1-22 15,-11 1-41-15,-4 0-18 16,-10-4-26-16,-1-2-6 16,-2-8-9-16,4 0-4 0,6 0-9 15,2 4-5-15,2 10-8 16,2 5-4-16,3 10 0 16,0 4 0-16,7 7 4 15,2 2 3-15,8-1 4 16,1-4 2-16,4-8 3 15,2-2 0-15,-2-13 1 16,2-1 1-16,7-9 1 16,4-4 0-16,13-3 4 15,9 2-1-15,16 9 7 16,6 3 3-16,-11 12 3 16,-3 9 2-16,-24 8 2 15,-11 7 9-15,-8 10 15 16,-13-2 4-16,-12 7 2 15,-7-4-5-15,-20-4-6 16,-6-8 6-16,-6-30-5 0,-4-9-7 16,13-27-22-16,10-6-11 15,9 2-10-15,11 3 0 16,10 10-70-16,9 8-110 16</inkml:trace>
  <inkml:trace contextRef="#ctx0" brushRef="#br0" timeOffset="67545.414">12237 13444 751 0,'-1'0'328'0,"-2"0"-196"0,5 1-31 15,-2-1-70-15,25 2-17 16,60 7-4-16,-26-9-4 16,3 0 2-16,2 0-58 15</inkml:trace>
  <inkml:trace contextRef="#ctx0" brushRef="#br0" timeOffset="67711.9505">12301 13570 767 0,'9'0'358'15,"1"-4"-138"-15,20 4-139 16,10-1-16-16,14 1-39 16,11 1-7-16,4 2-144 15</inkml:trace>
  <inkml:trace contextRef="#ctx0" brushRef="#br0" timeOffset="68018.7651">13085 13328 947 0,'-19'4'355'0,"-15"5"-259"15,11 13-94-15,9 8-13 16,14 9-12-16,4 1 2 0,20 2 7 16,10-5 4-16,7-12 11 15,7-3 6-15,1-16 55 16,-5-7 31-16,-4-13 63 16,-6-7 22-16,-14-11-12 15,-8-4-20-15,-17-7-46 16,-9 1-24-16,-12 4-46 15,-1 4-14-15,4 14-87 16,-1 5-91-16</inkml:trace>
  <inkml:trace contextRef="#ctx0" brushRef="#br0" timeOffset="68184.8285">13618 13598 1368 0,'0'0'571'0,"0"0"-355"0,0-1-59 15,0 0-150-15,0 0-119 16</inkml:trace>
  <inkml:trace contextRef="#ctx0" brushRef="#br0" timeOffset="68811.7855">13902 13515 626 0,'-19'-6'331'0,"-17"-9"-96"0,6-12-48 15,18-15-76 1,8-1-29-16,20-1-32 15,11 1 9-15,11 9 4 16,1 9-1-16,5 15 0 16,1 10-15-16,-6 16-29 15,-7 5-7-15,-22 14-2 16,-17 6 1-16,-24 8 4 16,-7 3 2-16,-4-8-2 15,5-5 0-15,12-17-14 16,4-8-1-16,13-10-2 0,1-1-7 15,9-3 2-15,5 1 8 16,11 0 7-16,8 1 9 16,10 3 8-16,7 2-7 15,6-1-9-15,4-2 9 16,-6 0-218-16</inkml:trace>
  <inkml:trace contextRef="#ctx0" brushRef="#br0" timeOffset="69278.5953">14591 13246 814 0,'1'-2'422'15,"0"-1"-91"-15,-2 3-191 16,0-1-29-16,0 1-57 15,-9 0-27-15,-20 0-18 16,-30 3 0-16,26-4-2 16,1-4 0-16,2-3-5 15,-1-1-3-15,11 0-7 16,3 2-7-16,9 7-7 16,0 6 0-16,2 7-5 15,0 5 3-15,-2 4 6 16,1 3 4-16,2 4 8 0,2-2 4 15,8-2 3-15,3-7 1 16,2-10 6-16,5-3 1 16,8-10 0-16,3-1-2 15,13 6-7-15,1 0 0 16,3 12 5-16,5 8 4 16,-5 0 6-16,-9 5 0 0,-14 1 17 15,-14-5 9-15,-12 6 22 16,-10-2 6-16,-15-6-8 15,-9 0-6-15,-8-14-17 16,-1-1-28-16,10-12-173 16</inkml:trace>
  <inkml:trace contextRef="#ctx0" brushRef="#br0" timeOffset="69961.0256">15216 13115 882 0,'8'3'383'0,"7"11"-213"15,-4 2-23-15,-6 8-33 16,-3 3-23-16,-6-1-21 16,-3-1-12-16,0-9-23 15,1-2-7-15,6-8 7 16,0-6 1-16,5-11-2 16,2-8-2-16,4-11-23 15,4-1-7-15,5 2-5 16,1 2 7-16,-1 12 14 15,3 1 3-15,0 11 5 16,-1 3-8-16,-3 8-8 16,-5 6-1-16,-9 5-1 15,-2 3 1-15,-2 4-1 0,-3-3-1 16,-1-6 1-16,2-5-2 16,2-11-1-16,6-2 1 15,4-12 2-15,5-2 1 16,0-7-2-16,1 1-1 15,5 3-4-15,-6 3-1 16,-1 6-1-16,4 7-1 16,-10 6 0-16,0 6-1 15,4 9 2-15,-10-3 0 16,6 5 0-16,-2-2 15 0,-2 1-112 16,-2 1-92-16</inkml:trace>
  <inkml:trace contextRef="#ctx0" brushRef="#br0" timeOffset="70171.0148">15217 13461 937 0,'0'0'473'15,"0"-4"-120"-15,17 2-244 16,17-2-32-16,30-9-45 15,15 0-3-15,6 2-17 16,-1 3-4-16,-12 6-32 16,-11 2-65-16,-12 5-99 15,-8 4-226-15</inkml:trace>
  <inkml:trace contextRef="#ctx0" brushRef="#br0" timeOffset="70575.4956">15617 13628 545 0,'4'-6'356'0,"-3"-5"-26"16,-9-4-55-16,-7 8-95 16,-12 1-44-16,-12 6-44 15,0 6-19-15,0 4-41 16,4 3-19-16,12 1-26 16,10 3-9-16,13 1-1 15,7 2 6-15,15 5 13 16,9 0 7-16,6-1 7 15,-2 1 6-15,-9-3 27 16,-12 0 18-16,-13-5 56 16,-1-4 15-16,-18-10-4 0,-4-5-11 15,-12-11-54-15,-4-5-23 16,6 0-65-16,3 1-74 16</inkml:trace>
  <inkml:trace contextRef="#ctx0" brushRef="#br0" timeOffset="71761.1672">1704 15005 996 0,'1'17'379'0,"2"37"-293"15,0 18-6-15,4 12-35 0,-1 8-18 16,2-11-14 0,-1-17 0-16,-3-17 3 15,1-13 1-15,-3-23 3 16,2-1 11-16,-2-22 11 15,-2-4 1-15,-2-19 3 16,-4-13-10-16,-7-9 5 16,0-15 1-16,-6-7-5 15,6 7-3-15,4 5-21 16,5 14-6-16,8 19-1 16,4 9-6-16,14 15-6 15,6 2-2-15,18 8-3 16,10 1 5-16,16-3 4 0,5 2 8 15,-1-2-136-15,-8 1-163 16</inkml:trace>
  <inkml:trace contextRef="#ctx0" brushRef="#br0" timeOffset="72036.7676">2373 14711 1101 0,'14'9'439'16,"11"8"-267"-16,19 29-118 16,1 12 4-16,4 23-11 15,-4 7-1-15,-23 18 16 16,-6 6-2-16,-26 5-5 15,-11-1-6-15,-7-20-20 16,-7-13-4-16,-1-23-32 16,-5-19-46-16,2-18-369 15</inkml:trace>
  <inkml:trace contextRef="#ctx0" brushRef="#br0" timeOffset="72753.5762">3714 15121 537 0,'1'3'243'16,"0"12"-78"-16,-1 10 10 15,-13 13 18-15,-5 11-14 0,-12 9-54 16,-4 2-31-16,0-4-48 16,-4-7-11-16,6-19-3 15,-1-8 1-15,2-23-7 16,6-8-10-16,-1-14-22 15,3-7-7-15,13-9-4 16,4-3 5-16,10-3 18 16,3 1 12-16,10 13 8 15,3 6 2-15,8 20-10 16,6 7-8-16,-3 18-3 16,3 8-1-16,1 15 0 15,-4 6-1-15,3 2 0 16,-2 1 2-16,-3-7-106 15,0-1-169-15</inkml:trace>
  <inkml:trace contextRef="#ctx0" brushRef="#br0" timeOffset="73215.6805">3859 15506 661 0,'1'13'376'0,"1"8"-58"16,-4 10-160-16,-1 1-22 0,-3-2-65 15,-1-5-17-15,5-7-37 16,2-7-4-16,3-7 7 16,2-7 1-16,3-14-4 15,3-3-1-15,2-8-13 16,5 1-3-16,4 7-4 15,-3 2-2-15,3 11 0 16,-4 4-1-16,-6 5 3 16,-2 7 4-16,-5 8 4 15,-2 4 4-15,-3 1 3 16,-2 1-1-16,2-2 0 16,-2-4-1-16,2-10-4 15,2-5-1-15,1-13-4 16,8-6 0-16,-1-5-2 15,5-1 0-15,0 4 0 16,-1 4 0-16,1 8 0 16,0 7 2-16,-2 8 8 0,-5 4 8 15,-8 9 7-15,-4 1 1 16,-5 3-7-16,2 4-16 16,5-5-151-16,3-6-228 15</inkml:trace>
  <inkml:trace contextRef="#ctx0" brushRef="#br0" timeOffset="73498.1456">4469 15549 595 0,'0'10'334'0,"0"10"-69"16,-6 5-62-16,-2 5-90 15,-6-2-42-15,-9-1-44 16,0-7-3-16,-3-8-26 15,-1-7-17-15,6-12-21 16,2-1-5-16,7-9 11 16,4-4 9-16,9-3 19 15,7 2 9-15,6 5 32 16,6 5 13-16,6 11 10 16,2 2-1-16,3 12-17 15,-3 7-3-15,-3 7-14 16,-3 1-6-16,-6 1-33 15,5-5-77-15</inkml:trace>
  <inkml:trace contextRef="#ctx0" brushRef="#br0" timeOffset="73784.4839">4616 15590 832 0,'10'0'404'15,"8"1"-137"-15,4 10-90 16,1 10-77-16,1 5-32 15,2 9-38-15,-4 2-7 0,-5-2-6 16,-3-4-11-16,-5-9-86 16,2-8-62-16,0-15-161 15,-2-9-54-15,4-13 63 16,1-6 71-16,-6-6 266 16,-4 1 131-16,-6 1 139 15,-6 3 39-15,-5 19-54 16,-6 6-53-16,-16 19-93 15,-1 11-45-15,-5 10-55 16,3 3-15-16,10-1-107 16,6-4-75-16</inkml:trace>
  <inkml:trace contextRef="#ctx0" brushRef="#br0" timeOffset="74091.4783">5403 15149 931 0,'5'0'407'0,"14"1"-193"16,7-1-54-16,10 1-19 15,8 0-47-15,10-1-57 16,5 0-12-16,2-2 0 16,-6 2-61-16,-15 1-252 15</inkml:trace>
  <inkml:trace contextRef="#ctx0" brushRef="#br0" timeOffset="74251.2062">5429 15334 999 0,'7'5'437'0,"9"2"-229"15,15 0-44-15,17-4-60 16,9-3-38-16,14 0-28 0,-1-2-109 15</inkml:trace>
  <inkml:trace contextRef="#ctx0" brushRef="#br0" timeOffset="74836.7723">6424 15083 981 0,'-10'8'378'0,"-10"15"-250"16,2 15-91-16,6 14-27 16,1 6 4-16,8-2 22 0,8-3 8 15,9-16 13-15,5-9 5 16,7-18-4-16,1-6 1 15,-2-17 6-15,1-7-5 16,-6-15-12-16,-2-6-9 16,-4 0-12-16,-2-3-2 15,-4 9-10-15,-7 5-3 16,-1 11-12-16,-5 10-13 16,-1 13-9-16,3 13-3 0,1 20 4 15,4 6 8-15,12 5 8 16,5 0 2-16,14-11 4 15,4-10 4-15,11-15 20 16,4-11 12-16,-4-18 44 16,-3-8 21-16,-22-10 11 15,-10-9-4-15,-13 4-39 16,-5-4-22-16,-11 5-69 16,-6 4-62-16,-3 7-219 15</inkml:trace>
  <inkml:trace contextRef="#ctx0" brushRef="#br0" timeOffset="75206.0265">6961 14984 502 0,'-12'-20'360'0,"-6"-11"4"16,5-10-135-16,3-3-45 16,16 3-69-16,7 5-19 15,9 12-7-15,4 8-2 0,3 15-34 16,-2 4-24-16,-1 9-20 16,-9 5 0-16,-11 9 3 15,-6 6 0-15,-14 12 3 16,-5 1 0-16,0-4-4 15,2-8 0-15,7-14-3 16,8-1-1-16,7-9 0 16,7-1 5-16,7-5 11 15,8-3 1-15,11-1-3 16,6-2-7-16,12-3-70 16,4 5-77-16</inkml:trace>
  <inkml:trace contextRef="#ctx0" brushRef="#br0" timeOffset="75715.3713">7599 14990 805 0,'-14'18'420'15,"-11"12"-62"-15,-8 21-253 16,1 10-14-16,0 8-47 15,1 1-16-15,18-5-15 16,3-9-3-16,10-20-1 16,3-13-1-16,-2-23 16 15,9-14 4-15,4-21 3 16,7-15 2-16,8-19-12 16,-6-5-3-16,5 1 0 15,-6 0 2-15,-2 7-3 16,4 5 4-16,-6 12 18 15,0 17-4-15,-3 26-6 16,-1 16-5-16,0 29-22 16,2 10-1-16,1 17 2 0,5 4 1 15,1 1 0-15,-1 1 0 16,-2-6 28-16,2-6-73 16,-7-17-135-16,0-9-125 15</inkml:trace>
  <inkml:trace contextRef="#ctx0" brushRef="#br0" timeOffset="75882.1439">7506 15227 1016 0,'8'2'423'0,"15"0"-234"15,12-2-89-15,30-4-21 16,6-2-35-16,7 4-12 15,-6 1-83-15</inkml:trace>
  <inkml:trace contextRef="#ctx0" brushRef="#br0" timeOffset="76276.1538">8450 15112 1094 0,'7'-5'431'0,"11"1"-285"16,12-2-57-16,22-1-36 15,9 5-19-15,11-2-22 16,0 2-12-16,-19 2-203 16</inkml:trace>
  <inkml:trace contextRef="#ctx0" brushRef="#br0" timeOffset="76452.3559">8442 15265 1205 0,'7'0'490'0,"13"0"-289"0,14 1-95 15,25 3-32-15,11-4-22 16,7 0-27-16,-1 0-83 16</inkml:trace>
  <inkml:trace contextRef="#ctx0" brushRef="#br0" timeOffset="77031.2669">9522 15113 600 0,'-24'-4'304'0,"-19"-2"-118"15,15-9-54-15,6-10-30 16,19-13-59-16,10-3-18 16,15-8 27-16,10 7 18 15,11 15 24-15,1 12 1 0,3 27-45 16,-5 14-19-16,-15 22-17 15,-15 5 1-15,-30 7 2 16,-12 1 1-16,-19-3 0 16,-2 0-2-16,6-11-18 15,6-10-14-15,13-19-19 16,9-12-4-16,6-15 10 16,1-6 8-16,10-6 33 15,4 2 11-15,12 5 22 16,7 5 4-16,12 10-15 15,3 6-8-15,4 13-18 16,1 3-2-16,0 1-23 16,0 1-88-16</inkml:trace>
  <inkml:trace contextRef="#ctx0" brushRef="#br0" timeOffset="77525.9956">10224 14889 705 0,'2'3'346'16,"-2"2"-96"-16,0 2-72 16,-10 0-57-16,-7 1-32 0,-11-4-49 15,-2 1-12-15,-3-2-12 16,1-3-4-16,2 0-19 15,0-5-20-15,4 2-17 16,-1 5-1-16,7 5 7 16,1 4 17-16,3 6 12 15,1-2 2-15,5 3 5 16,3 2 2-16,5 0 8 16,-1-1 4-16,3-4 3 15,1-6 3-15,6-7 6 16,4 1-1-16,13-3-3 15,6-3-2-15,18 3 6 16,8 0 2-16,4 3 5 16,-2 5 0-16,-13 8-3 15,-16 5 5-15,-21 9 17 16,-12 3 6-16,-29 5 1 16,-2 1-5-16,-16-5-14 0,-1-9-3 15,4-17-6-15,1-7-6 16,12-12-56-16,12-7-37 15,16-2-73-15,7-1-58 16,15 3-86-16,3 3-171 16</inkml:trace>
  <inkml:trace contextRef="#ctx0" brushRef="#br0" timeOffset="77683.023">10494 15146 1637 0,'-1'-1'677'0,"-2"0"-437"16,2 0-67-16,0 0-114 15,1 0-53-15,0-1-203 16</inkml:trace>
  <inkml:trace contextRef="#ctx0" brushRef="#br0" timeOffset="78185.2256">10972 15021 922 0,'-19'9'361'0,"-19"9"-263"15,4 7-17-15,11 9-48 16,7 0-14-16,16 4-3 16,5 2 17-16,20-10 35 15,6-6 13-15,17-18 16 16,9-11-1-16,4-22 21 15,-2-6 10-15,-20-8 2 16,-12-2-7-16,-31 5-45 16,-12 1-27-16,-24 6-36 0,-9 10-13 15,-5 11-53-15,3 10-79 16</inkml:trace>
  <inkml:trace contextRef="#ctx0" brushRef="#br0" timeOffset="78341.7709">11267 15317 1331 0,'3'2'559'0,"-3"1"-323"0,1-3-136 16,-1-2-41-16,0 1-230 15</inkml:trace>
  <inkml:trace contextRef="#ctx0" brushRef="#br0" timeOffset="78726.3422">11690 15062 686 0,'-6'-7'395'0,"-13"-5"-30"16,-3 5-149-16,-7 7-88 0,-2 2-40 15,0 11-54-15,2 4-20 16,10 6-21-16,3 5-5 16,11 1-4-16,5 2 1 15,14 0 8-15,9-2 7 16,14-4 22-16,8-7 14 15,1-12 23-15,-1-6 8 16,-11-12 5-16,-6-6 8 0,-12-8-3 16,-7-1-7-16,-11-3-20 15,-8 0-33-15,-13 5-128 16</inkml:trace>
  <inkml:trace contextRef="#ctx0" brushRef="#br0" timeOffset="79266.7831">12240 14931 672 0,'4'-1'344'15,"-3"-2"-89"-15,-1 3-55 0,-1 0-80 16,0 0-38-1,-1 0-54-15,-9 1-15 0,-41 4-3 16,26-5-1-16,-3 1-5 16,0 3-4-16,2 0-5 15,4 2-2-15,8 6-2 16,4-1 0-16,3 9 1 16,1-1-1-16,0-4 2 15,1 4 2-15,4-10 5 16,0-1 1-16,4 0 15 15,5-4 4-15,7-6 4 16,6-2-3-16,13-9-13 16,7 6 3-16,8 3 4 15,4 4 2-15,1 13 4 16,-5 1-3-16,-16 8 12 16,-11 4 4-16,-26 8 15 15,-11 1 3-15,-16 7-7 16,-5 0-5-16,-5-14-6 0,0-7 2 15,1-17-86 1,3-10-64-16,12-13-413 0</inkml:trace>
  <inkml:trace contextRef="#ctx0" brushRef="#br0" timeOffset="79626.3425">12848 15038 888 0,'5'-2'438'16,"1"-3"-134"-16,13 3-186 16,5 5-18-16,15-2-54 15,7 1-17-15,7 4-13 16,-2-4-6-16,-7 1-56 0,-6 1-85 15</inkml:trace>
  <inkml:trace contextRef="#ctx0" brushRef="#br0" timeOffset="79869.3196">12816 15218 766 0,'15'2'420'16,"8"2"-95"-16,20 0-161 16,7 0-10-16,9-3-84 15,-2-1-27-15,-9-1-9 16,-9-3-41-16,-13 2-244 15</inkml:trace>
  <inkml:trace contextRef="#ctx0" brushRef="#br0" timeOffset="81165.4678">13600 15078 554 0,'5'-8'271'0,"8"-9"-87"15,4-6-5-15,3-8-8 16,6-3-9-16,-4-5-20 16,4 3-16-16,-3 6-36 0,-6 5-11 15,-4 10-18-15,-8 6-11 16,-1 11-22-16,-4 9-10 16,0 21-16-16,0 8 0 15,0 19 0-15,-1 3 2 16,1 4 0-16,0-1 1 15,2-11 1-15,2-6 1 16,1-16 1-16,5-7 9 0,1-16-101 16,2-5-105-16</inkml:trace>
  <inkml:trace contextRef="#ctx0" brushRef="#br0" timeOffset="81320.2952">14058 15276 1085 0,'-3'5'478'15,"-2"1"-260"-15,1-1-121 16,4 0-12-16,5-5-236 16</inkml:trace>
  <inkml:trace contextRef="#ctx0" brushRef="#br0" timeOffset="81746.9906">14583 15105 679 0,'-20'2'278'0,"-21"-5"-128"15,-2-4-63-15,3-8-15 16,5-6-9-16,12-12-32 16,7-5-6-16,18-7-10 15,8 0-2-15,14 8 38 16,3 6 14-16,5 17 26 16,2 12 3-16,0 21-41 15,-3 11-13-15,-13 19-15 16,-13 4-1-16,-24 2-2 15,-14 0-1-15,-11-9-5 16,0 0-3-16,12-11-23 16,7-8-11-16,10-14-6 15,5-6-1-15,10-8 11 16,5-1 17-16,12-3 29 16,6 4 5-16,11 2 16 15,3 5-7-15,3 3-23 16,-2 2-4-16,-4-2 7 0,-2-2-61 15</inkml:trace>
  <inkml:trace contextRef="#ctx0" brushRef="#br0" timeOffset="82248.1164">15146 14866 744 0,'2'-4'354'0,"-2"-8"-167"16,0 4-31-16,-11 0-78 15,-1-1-38-15,-11 1-25 16,-4 0-5-16,-4 3-8 15,-1 2-1-15,6 6-6 16,3 4-5-16,5 7-1 16,2 4-2-16,-3 4 3 15,1 3 0-15,2 5 5 16,1-3 4-16,3 2 9 16,3-5 6-16,2-4 7 15,4-4-1-15,5-7 3 0,5-6 3 16,7-4 0-16,4-5-1 15,10-2 9-15,4 7 8 16,13 1 11-16,0 5 2 16,0 6-6-16,-5 2-13 15,-10 6-11-15,-4 2 0 16,-15 5 4-16,-6 0 9 16,-16 1 8-16,-6-1-2 15,-9 0-6-15,-7-8-6 0,-2-9-15 16,-5-7-40-16,4-14-154 15</inkml:trace>
  <inkml:trace contextRef="#ctx0" brushRef="#br0" timeOffset="82934.9421">15735 14739 555 0,'8'4'284'0,"6"4"-62"15,-1 3-50-15,-5 11-29 16,-3 1-27-16,-6 5-42 15,-3 0-10-15,1-5-16 16,-3-6-13-16,6-9-11 16,1-8 3-16,9-15-3 15,5-9-3-15,5-12-8 16,7 2-8-16,1 3-5 16,2 4-5-16,3 13 10 15,-1 5 2-15,-3 10 11 16,-5 6 8-16,-10 9 6 15,-8 3 1-15,-6 7-5 16,-7 2-4-16,-3 1-10 16,0-1-2-16,3-10-3 15,6-6 2-15,1-15 0 16,7-10-1-16,6-14 0 0,1-4-4 16,4-1-5-16,-2 5-1 15,-1 5-3-15,1 5-2 16,-1 8 4-16,2 7 1 15,0 11 6-15,1 7 4 16,-2 12 1-16,1 2-1 16,-5 5-1-16,0-4-1 15,-2-1-31-15,-2-5-52 0,-5-8-229 16</inkml:trace>
  <inkml:trace contextRef="#ctx0" brushRef="#br0" timeOffset="83159.5765">15782 15129 1254 0,'17'-2'494'0,"29"-3"-353"16,13-3-9-16,17 2-40 15,3 3-32-15,-4-1-30 16,-5 4-13-16,-12 0-67 16,-7 2-64-16,-13 1-238 15</inkml:trace>
  <inkml:trace contextRef="#ctx0" brushRef="#br0" timeOffset="83559.0304">16044 15386 773 0,'-16'-11'387'0,"-19"-10"-101"0,-5 5-78 16,3 13-48 0,4 7-45-16,14 14-62 15,8 5-19-15,18 10-17 16,12 1 3-16,18-1 7 16,9 2 0-16,2-4-4 15,-4 2-5-15,-16 0-5 16,-12-5 4-16,-20-4 18 15,-8-4 4-15,-26-11 10 16,-13-7-5-16,-4-9-17 16,-2-2-7-16,18-9-29 0,8-2-33 15,23-1-98-15,10-6-87 16</inkml:trace>
  <inkml:trace contextRef="#ctx0" brushRef="#br0" timeOffset="83924.0691">16187 15308 822 0,'-6'-9'377'0,"-1"-6"-140"15,6 2-122-15,11 3-53 16,6 4-5-16,9 5-13 15,1 3 8-15,-1 9-6 16,-2 4-11-16,-9 6 2 16,-9 3 1-16,-14 4 18 15,-11 2 1-15,-8 5-8 16,-2-5-6-16,9-5-20 16,6-4-2-16,15-12 11 15,9-3 10-15,16-7 15 16,10 1 4-16,9-9-11 15,4 4-11-15,-1 1-15 0,-3-3-4 16,-12 7-7-16,-9-1-2 16,-11 0-4-16,-8-2-28 15,-1-1-129-15</inkml:trace>
</inkml:ink>
</file>

<file path=ppt/ink/ink3.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11-14T09:48:19.277"/>
    </inkml:context>
    <inkml:brush xml:id="br0">
      <inkml:brushProperty name="width" value="0.05292" units="cm"/>
      <inkml:brushProperty name="height" value="0.05292" units="cm"/>
      <inkml:brushProperty name="color" value="#FF0000"/>
    </inkml:brush>
  </inkml:definitions>
  <inkml:trace contextRef="#ctx0" brushRef="#br0">17221 2626 851 0,'-3'-3'434'0,"0"-2"-155"16,9 6-110-16,-6-1-108 16,23 11-29-16,57 60-12 15,-25-25-4-15,-1 6 0 16,-3 2-1-16,-16-10-135 16,-5-2-221-16</inkml:trace>
  <inkml:trace contextRef="#ctx0" brushRef="#br0" timeOffset="199.9687">17600 2587 747 0,'0'0'371'0,"-7"0"-106"15,-7 5-86-15,-8 13-60 16,-10 5-24-16,-17 14-40 15,-6 2-18-15,-5 5-24 0,5-2-1 16,20-10-64-16,9-7-61 16,17-11-226-16</inkml:trace>
  <inkml:trace contextRef="#ctx0" brushRef="#br0" timeOffset="495.6571">17946 2479 895 0,'-23'-3'416'0,"-27"7"-150"16,-5 5-78-16,-3 12-82 15,5 6-33-15,12 9-69 16,8 5-15-16,22 5-20 16,9 2-2-16,22-2 6 15,9-3 7-15,15-9 19 16,7-4 5-16,-1-10-73 16,1-6-104-16</inkml:trace>
  <inkml:trace contextRef="#ctx0" brushRef="#br0" timeOffset="721.2448">18055 2498 710 0,'-1'-2'432'16,"-2"2"-4"-16,2 5-249 16,-1-5-88-16,0 13-23 15,-4 51-11-15,4-23-11 16,2 7-24-16,0 2-10 0,0 1-8 15,2-3 0-15,2-12-1 16,10-2 3-16,4-18 1 16,6-7 1-16,5-9-29 15,-6-8-40-15,-2-6-161 16</inkml:trace>
  <inkml:trace contextRef="#ctx0" brushRef="#br0" timeOffset="883.6475">17879 2665 686 0,'6'0'366'15,"3"0"-37"-15,21 5-227 16,3 1-31-16,11-2-31 16,5 0-13-16,5-1-28 15,1 0-81-15</inkml:trace>
  <inkml:trace contextRef="#ctx0" brushRef="#br0" timeOffset="1052.4037">18330 2522 1145 0,'10'5'458'16,"12"5"-286"-16,0 4-51 16,2 14-40-16,0 5-19 0,-9 12-29 15,-5 4 3-15,-16 4 0 16,-10-2-2-16,-4-5-12 15,-1-4-68-15,6-16-250 16</inkml:trace>
  <inkml:trace contextRef="#ctx0" brushRef="#br0" timeOffset="1229.9088">18677 2670 1142 0,'10'-1'470'0,"17"-1"-275"16,8 2-99-16,14 1-59 15,2-1-12-15,-5 6-61 16,-6-3-87-16</inkml:trace>
  <inkml:trace contextRef="#ctx0" brushRef="#br0" timeOffset="1379.5484">18658 2760 1154 0,'3'2'478'15,"7"5"-281"-15,10-1-54 16,13-1-63-16,11 3-27 16,14-4-79-16,3 1-387 0</inkml:trace>
  <inkml:trace contextRef="#ctx0" brushRef="#br0" timeOffset="1889.2187">19434 2463 764 0,'-12'21'325'0,"-10"21"-178"16,-9 12-87-16,3 4-16 16,2-1-13-16,8-2-2 15,9-10-1-15,3-11 2 0,5-12 3 16,1-10 23-16,3-20 27 16,1-10 2-16,7-19-1 15,-1-10-17-15,1-9-25 16,3 0-3-16,-1 1-8 15,4 4-7-15,1 14-4 16,5 8-4-16,-1 21-17 16,-4 7-8-16,-1 23-7 15,-2 8-3-15,6 15 11 16,1 9 8-16,5 3 0 16,1-3 2-16,-3-6 27 15,3-4-50-15,-8-13-174 16</inkml:trace>
  <inkml:trace contextRef="#ctx0" brushRef="#br0" timeOffset="2035.5617">19301 2663 967 0,'12'1'354'0,"9"2"-254"15,19 0-99-15,8 2 6 16,10-2-1-16,7 3-15 15</inkml:trace>
  <inkml:trace contextRef="#ctx0" brushRef="#br0" timeOffset="2287.1632">20057 2615 1136 0,'-19'-8'480'0,"-19"-3"-275"16,0 7-69-16,1 9-79 16,4 9-30-16,3 7-39 15,5 4-14-15,14 4-3 16,7 1 1-16,15 0 5 16,13-3 7-16,10-3 8 15,5-2 10-15,2-7-68 16,0-4-59-16,1-7-174 15,2-5-124-15</inkml:trace>
  <inkml:trace contextRef="#ctx0" brushRef="#br0" timeOffset="2562.2119">20358 2748 298 0,'4'-12'295'15,"4"-12"105"-15,-9 2-32 16,-17 3-85-16,-9 3-48 16,-14 2-83-16,-5 4-34 15,3 10-75-15,6 2-32 16,14 11-35-16,8 4-8 15,8 0 1-15,6 2 5 16,6-3 8-16,4-3 5 16,10-8 8-16,6-2 3 0,8-4 1 15,10-2-4-15,10 2-7 16,2 1-1-16,-4 8 2 16,-6 1 21-16,-16 3 30 15,-13 1 15-15,-14-2 44 16,-3 2 5-16,-14 1-2 15,-4 0-11-15,-2-6-25 16,-5-1-71-16,-1-7-107 16</inkml:trace>
  <inkml:trace contextRef="#ctx0" brushRef="#br0" timeOffset="2991.5146">20915 2290 749 0,'-35'28'385'15,"-20"24"-95"-15,-2 19-212 16,6 4-17-16,27 5-49 16,14-4-6-16,26 2 4 15,12-6-4-15,15-14 7 16,8-6 11-16,-1-25-78 16,-2-9-74-16</inkml:trace>
  <inkml:trace contextRef="#ctx0" brushRef="#br0" timeOffset="3365.5603">21015 2612 709 0,'-5'7'335'0,"-3"5"-136"16,-1 6-101-16,3 5-4 15,4 3-38-15,5-1-9 16,10-4-12-16,-3-3-5 0,9-10 0 15,-1-5 5-15,4-9 9 16,5-6 4-16,-7-8 5 16,-2-2-5-16,-11-6-11 15,-3 0-7-15,-4 9-15 16,0 3-11-16,-3 13-28 16,-3 3-9-16,1 13-10 15,1 4 2-15,5 9 16 16,4 2 6-16,10 0 10 15,2-5 16-15,12-4 25 16,3-7 13-16,4-9 24 16,-3-5 2-16,-9-10 5 15,-6-4-3-15,-13-5-13 16,-2-1-54-16,-8-3-206 16,-1 0-352-16</inkml:trace>
  <inkml:trace contextRef="#ctx0" brushRef="#br0" timeOffset="3565.1045">21448 2389 1075 0,'1'3'460'16,"1"11"-243"-16,0 2-64 15,-1 10-43-15,1 5-29 16,0 7-30-16,-2 4-8 16,-3 8-23-16,0 2-4 0,0-3-7 15,3 0-4-15,5-7 2 16,4-6-3-16,12-12-3 15,3-6 2-15,10-17-35 16,-1-5-51-16,-8-13-250 16</inkml:trace>
  <inkml:trace contextRef="#ctx0" brushRef="#br0" timeOffset="3731.6945">21393 2624 883 0,'6'1'365'0,"5"5"-186"16,11 0-93-16,6 1-7 16,6 1-30-16,14-1-32 15,-2 1-1-15,1-3-81 16,-5-1-88-16,-9-6-266 16</inkml:trace>
  <inkml:trace contextRef="#ctx0" brushRef="#br0" timeOffset="3869.3007">21796 2616 114 0,'9'-9'238'0,"-5"-1"33"16,5-5 133-16,-2 0-27 15,-3 10-105-15,0 5-54 16,-1 8-95-16,1 9-49 16,0 7-47-16,0 5-8 15,3 7-9-15,0 0 0 16,-2-2 18-16,-2-4-56 16,-3-9-176-16</inkml:trace>
  <inkml:trace contextRef="#ctx0" brushRef="#br0" timeOffset="4011.3002">21712 2698 1021 0,'8'-4'414'0,"14"3"-237"0,6-1-115 16,10 1-32 0,2 1-13-16,-2 0-45 15,2 2-96-15</inkml:trace>
  <inkml:trace contextRef="#ctx0" brushRef="#br0" timeOffset="4358.8325">22280 2587 832 0,'-7'-7'439'0,"-7"-3"-129"16,-12 4-131-16,-7 1-45 15,-5 8-77-15,0 6-25 16,4 5-37-16,4 6-14 15,12 7-4-15,4-3-4 16,14 6-1-16,6-2 5 16,14-5 7-16,5 0 9 15,10-8 12-15,1-5 6 0,-3-6 6 16,-2-4 4 0,-8-8 7-16,-7 0 2 0,-4-5 2 15,-7 0 0-15,-6 3-12 16,-1 0 7-16,-3 6-13 15,-1 4-7-15,4 12-3 16,-1 5-12-16,0 12 1 16,5 8 0-16,-1 6 7 15,6 5 2-15,11 0 4 16,-4-8-8-16,11-7-258 16</inkml:trace>
  <inkml:trace contextRef="#ctx0" brushRef="#br0" timeOffset="4578.2183">22580 2404 1232 0,'12'9'477'0,"16"13"-313"0,5 15-61 15,5 17-16-15,-1 5 6 16,-14 11 2-16,-11-3 4 15,-24 4 3-15,-13-1-22 16,-15-12-32-16,-1-8-10 16,2-22-75-16,9-6-84 0</inkml:trace>
  <inkml:trace contextRef="#ctx0" brushRef="#br0" timeOffset="5362.4811">17236 3539 764 0,'1'-3'395'0,"5"1"-107"15,4 0-119-15,5 8-86 16,-3 3-1-16,-6 10-1 15,-4 5-3-15,-8 6-22 0,-1 3-18 16,2-1-23-16,4-1-9 16,8-7-6-16,6-1-1 15,6-10 4-15,3-8 4 16,5-6 11-16,2-9 5 16,-4-11 12-16,-3-7 4 15,-5-4-3-15,-2 1-3 16,-6 3-9-16,-3 6-7 15,-6 10-15-15,-1 3-13 0,0 10-19 16,5 8-1-16,1 11 4 16,0 3 12-16,8 8 13 15,-6-2 1-15,6-2 4 16,1 0-33-16,-1-10-202 16</inkml:trace>
  <inkml:trace contextRef="#ctx0" brushRef="#br0" timeOffset="5601.4575">17896 3333 1037 0,'-16'-6'531'16,"-9"-2"-158"-16,-11 15-219 15,-2 9-51-15,0 19-80 16,-1 11-23-16,7 7-17 15,5 3 1-15,15 9-2 0,8-5 9 16,21 2 3-16,7 0-5 16,11-15 5-16,5-7-3 15,5-17-31-15,1-12-41 16,4-13-174-16</inkml:trace>
  <inkml:trace contextRef="#ctx0" brushRef="#br0" timeOffset="5814.929">18069 3349 1210 0,'0'0'483'0,"0"9"-285"15,1 10-88-15,-6 10-54 16,6 12 1-16,-4 3-25 16,-1 3-5-16,3 5-9 15,-3 0-5-15,7 1-6 16,1-3 0-16,7-12-2 15,-1-11-1-15,10-13-44 16,0-8-43-16,-2-11-250 16</inkml:trace>
  <inkml:trace contextRef="#ctx0" brushRef="#br0" timeOffset="6110.3324">17967 3724 853 0,'13'2'342'0,"15"0"-231"0,9-2-24 16,-1-3-25-16,1-5-21 15,-2-4-29-15,-3-4-20 16,-7-6-7-16,-3-3-3 16,-5-4 22-16,-1-1 51 15,0 4 83-15,-1 3 30 16,5 11 9-16,1 10-34 0,3 11-80 15,0 8-29-15,0 13-19 16,-4 5 13-16,-9 6 18 16,-7 3 0-16,-9 0 2 15,-2 0-11-15,-3-7-12 16,0-7-69-16,2-12-187 16</inkml:trace>
  <inkml:trace contextRef="#ctx0" brushRef="#br0" timeOffset="6306.3372">18620 3613 1067 0,'12'-2'477'0,"9"-4"-212"15,13 6-171-15,4 1-27 16,9 1-39-16,-2 2-8 15,-8-4-18-15,-4 0-43 16,-14 0-211-16</inkml:trace>
  <inkml:trace contextRef="#ctx0" brushRef="#br0" timeOffset="6453.5891">18714 3659 746 0,'-1'6'434'0,"-1"7"-19"0,9-2-252 15,8 1-37-15,15-4-58 16,8 0-24-16,12-4-51 16,-1-2-80-16</inkml:trace>
  <inkml:trace contextRef="#ctx0" brushRef="#br0" timeOffset="6841.3255">19125 3711 957 0,'15'1'373'0,"23"3"-247"16,11 0-59-16,19 7-18 16,-1-3-15-16,-5 3-58 15,-7-1-184-15</inkml:trace>
  <inkml:trace contextRef="#ctx0" brushRef="#br0" timeOffset="7228.9493">19661 3629 1182 0,'-11'7'431'0,"-13"14"-349"0,4 2-12 16,13 8-33-16,7-2-9 15,15 1-18-15,4-7-3 16,2-10 7-16,6-4 5 15,2-15 12-15,3-4 3 16,-1-11 3-16,-4-6 0 16,-5-3-5-16,-3-2-3 15,-8 5-7-15,-2 1-6 16,-8 8-13-16,-1 11-18 0,0 8-24 16,-4 8-5-16,4 12 2 15,0-1 13-15,9 5 18 16,6-1 5-16,9-2 0 15,0-5 22-15,2-10 30 16,-6-7 19-16,-5-10 34 16,-3-4-12-16,-10-3-14 15,4 1-33-15,-11-4-148 16,4 3-143-16</inkml:trace>
  <inkml:trace contextRef="#ctx0" brushRef="#br0" timeOffset="7577.1562">20256 3472 865 0,'0'7'432'0,"-1"13"-134"0,-8 5-50 15,-11 11-78-15,-4 3-40 16,-9 0-59-16,0 5-22 16,11-5-30-16,4-4-8 15,15-12-16-15,5-9 6 16,11-16 6-16,3-15 2 15,9-14 13-15,2-8-1 16,-2-16 2-16,0 2 1 16,-3-8-2-16,2 4-8 0,-1 13-13 15,2 8-2-15,0 26-18 16,-1 11 2-16,-1 21 1 16,-2 12 1-16,-1 10 16 15,-2 2 3-15,-2 0 5 16,2 0-1-16,-8-3 1 15,-2-1 0-15,-3-6 2 16,1-4-2-16,-6-11-55 16,-2-5-70-16,0-14-415 15</inkml:trace>
  <inkml:trace contextRef="#ctx0" brushRef="#br0" timeOffset="7709.4591">20224 3651 1100 0,'5'1'483'0,"5"3"-195"16,15 0-227-16,10 0-27 16,17 2 7-16,1-5-75 15</inkml:trace>
  <inkml:trace contextRef="#ctx0" brushRef="#br0" timeOffset="8147.2473">21124 3573 701 0,'-22'-9'426'15,"-11"-4"-4"-15,-8 5-261 16,-3 3-17-16,9 10-61 15,1 2-19-15,8 4-34 16,7 0-20-16,14 4-25 0,11 6-7 16,13 4 2-16,4 5 5 15,-3 0 20-15,-5-2 7 16,-8-3 16-16,-7-2 8 16,-6-8 14-16,-5-5 6 15,-9-10-16-15,5 0-49 16,-2-9-222-16</inkml:trace>
  <inkml:trace contextRef="#ctx0" brushRef="#br0" timeOffset="8313.3288">21192 3613 1000 0,'5'0'494'0,"2"1"-172"15,-5 6-106-15,-3 7-93 16,-5 3-43-16,-1 9-42 15,-1-1-9-15,1 3 14 16,2-5-78-16,-1-1-183 16</inkml:trace>
  <inkml:trace contextRef="#ctx0" brushRef="#br0" timeOffset="8473.5346">21209 3276 1237 0,'-3'-4'451'16,"-5"-4"-372"-16,5 2-57 0,5 6-98 15,4 6-61 1</inkml:trace>
  <inkml:trace contextRef="#ctx0" brushRef="#br0" timeOffset="8695.2197">21384 3690 435 0,'1'13'327'0,"4"10"2"0,-4-13-53 16,-1-3-24-16,-1-11-60 15,4-5-21-15,7-11-59 16,1-5-39-16,4-3-35 16,1 4-16-16,2 6-7 15,3 6-3-15,4 9 7 16,-4 1 1-16,0 9-7 15,-7 3 2-15,0 10-3 16,-4 5 0-16,-5 5-2 16,-1 3-8-16</inkml:trace>
  <inkml:trace contextRef="#ctx0" brushRef="#br0" timeOffset="9114.6921">22082 3276 806 0,'-15'15'342'0,"-17"27"-139"15,-2 10-113-15,4 15-34 16,1 3-8-16,10 3-35 16,9-1-7-16,6 0 1 15,9-2-1-15,17-7 2 16,0-11 1-16,21-14-48 16,6-8-96-16</inkml:trace>
  <inkml:trace contextRef="#ctx0" brushRef="#br0" timeOffset="9508.3836">22187 3565 719 0,'-10'0'349'0,"-10"5"-56"16,6 8-246-16,5 9-10 0,9 9-3 15,6 0-5-15,12 4-2 16,4-3-1-16,5-5 5 15,5-5 6-15,-2-12 18 16,4-7 7-16,-6-11 13 16,-1-4-3-16,-6-8-12 15,-6-2-8-15,-5-1-21 16,-5-1-4-16,-3 5-11 16,-2 4-6-16,-2 12-21 15,-3 3-14-15,2 10-10 16,-1 5-1-16,2 6 11 15,2 6 10-15,0-2 9 16,2-1 4-16,4-7 14 16,4-3 15-16,8-10 27 15,0-4 13-15,6-8 10 16,-4-4-6-16,-4-10-17 0,1-2-9 16,-9-2-76-16,0-6-73 15,-5 5-218-15</inkml:trace>
  <inkml:trace contextRef="#ctx0" brushRef="#br0" timeOffset="9704.1674">22703 3396 728 0,'5'-2'378'0,"8"3"-90"15,1 11-68-15,-6 10-80 16,0 6-5-16,-2 9-27 16,-5-1-20-16,-1 6-35 15,-1 0-14-15,-1 4-20 16,0-1-6-16,7-1-6 15,9-4-3-15,5-12-1 16,4-6 4-16,1-13-62 16,-5-9-56-16</inkml:trace>
  <inkml:trace contextRef="#ctx0" brushRef="#br0" timeOffset="9850.5819">22699 3659 847 0,'15'-1'361'16,"7"1"-190"-16,13 0-125 0,-4 0-10 15,1 5-17-15,-2-4-48 16</inkml:trace>
  <inkml:trace contextRef="#ctx0" brushRef="#br0" timeOffset="10012.6408">23047 3585 696 0,'8'-5'447'0,"5"-7"-28"16,-3 9-166-16,0 4-51 0,-3 7-92 16,0 9-39-16,-2 6-39 15,2 8-13-15,-3 6-6 16,-2-1 0-16,-2-3-2 16,-2-5-24-16,1-9-127 15,-1-6-201-15</inkml:trace>
  <inkml:trace contextRef="#ctx0" brushRef="#br0" timeOffset="10155.4026">23009 3680 1183 0,'4'-4'477'0,"10"0"-288"0,7 0-88 16,8 3-51-1,9 0-16-15,5 2-23 16,3 3-23-16,-4-2-230 15</inkml:trace>
  <inkml:trace contextRef="#ctx0" brushRef="#br0" timeOffset="10566.5171">23693 3592 865 0,'-10'-9'459'0,"-11"-8"-137"0,-9 4-128 16,-6 3-43-16,-5 5-79 15,-2 4-25-15,4 10-46 16,10 6-15-16,12 7-14 16,3 5 0-16,14-1-1 15,4 0 7-15,11-1 13 16,8-2 2-16,10-6 12 15,-1-4 6-15,1-10 7 16,-1-3 7-16,-11-7 5 16,-1-2 3-16,-10-2 2 15,-5-3-2-15,-6 3-9 16,-4 2-11-16,1 7-27 16,-2 3-13-16,2 13-5 15,1 3 5-15,1 11 14 16,2 8 6-16,1 6 3 15,1 7 1-15,4 5 3 0,0 0 3 16,-2-7-37-16,2-5-77 16</inkml:trace>
  <inkml:trace contextRef="#ctx0" brushRef="#br0" timeOffset="10850.5461">23865 3327 1056 0,'8'1'454'16,"6"5"-167"-16,4 30-241 15,9 13-19-15,3 17 9 16,2 1 0-16,-9 0 10 15,-9-3 1-15,-19 3-3 16,-11 4-6-16,-14-13-3 16,-2-7-2-16,3-20-4 15,7-7-2-15,10-12-10 16,4-5-58-16</inkml:trace>
  <inkml:trace contextRef="#ctx0" brushRef="#br0" timeOffset="14384.5781">24208 15074 662 0,'-7'-5'243'16,"-9"-11"-188"-16,4 0-41 15,-5-3-9-15,1 0-2 16,-7-2 4-16,-4 3 9 0,-10-2 8 15,-7 0 3-15,-6 3 0 16,1-2-4-16,-3-2 1 16,-4 0-1-16,-13-1 14 15,-6 1 12-15,-8 5 20 16,4 1 7-16,6 3-3 16,-1 2-14-16,1 5-29 15,-5 0-10-15,-5 6-16 16,6 4-4-16,8 7-4 15,2 1-1-15,1 8-1 16,-3 3 1-16,-6 4 1 16,-1 4 1-16,5 7-1 15,5-2 1-15,8 3-1 16,1-3-1-16,2-1 1 16,-2 0 1-16,-2 1 1 15,23-4 1 1,18-17 0-16,1 2-1 0,-43 57-1 0,3 3 0 15,9 6 1-15,21-25 0 16,-5-3 0-16,7 0-1 16,-1-3-1-16,2 2-1 15,6 5 1-15,-1 6 4 16,5 2 3-16,6 1 0 16,7-3 0-16,1-4-3 15,5 2-1-15,3 2 0 0,0 6 0 16,1-1 0-16,6 1 1 15,1-3 0-15,5-9 0 16,-2-1-1-16,3-4-1 16,4-2-1-16,1 5 0 15,8-1 1-15,3 0 4 16,0-1 2-16,6-5 2 16,3-4 0-16,11-1-4 15,3-4 0-15,2-4 0 16,1-2 1-16,0-6 1 15,4-3 1-15,8-4-1 16,3-2 1-16,-1-3-2 16,-5-3 1-16,-10-1-1 15,-3-3 1-15,0-7 1 16,7-4 1-16,15-9 1 16,1-6-1-16,0-9-1 0,1 0 0 15,-3-8 1-15,-2 0 1 16,5-2 3-16,-5-3 2 15,-16-4 7-15,-3 2 9 16,-6-6 11-16,-1-3 3 16,7-11-2-16,0-8-10 15,5-3-12-15,-4 1-5 16,-7 5-3-16,-8 2 1 16,-12-1 2-16,-4-3 1 0,-4-6 11 15,2-6 4-15,-5-4 2 16,-5 5 0-16,-6-7 0 15,-6 0 4-15,-4-8 28 16,-2-1 10-16,-10 4 9 16,-8 7-5-16,-12 11-18 15,-3-2-4-15,-11-2-11 16,-9-1-3-16,-27 0-21 16,-13 7-13-16,-22 9-47 15,-10 8-77-15</inkml:trace>
  <inkml:trace contextRef="#ctx0" brushRef="#br0" timeOffset="15382.5826">22721 14029 574 0,'-7'11'299'0,"-4"7"-45"15,-8 19-178-15,-2 6-19 16,0 11-28-16,-3-1-11 15,7-2-10-15,2-1-1 16,0-16 2-16,7-2-2 16,4-15 10-16,2-13 17 0,9-13 8 15,0-18 13-15,6-18 18 16,2-7-4-16,-1-16 25 16,-2 4-5-16,0 2-4 15,-2 6-6-15,0 20-11 16,0 9-3-16,0 24-45 15,1 6-12-15,0 19-20 16,5 6-7-16,3 9 19 16,3 7 2-16,5 1 1 15,1-1-1-15,-5-5 2 16,-2-3 3-16,-9-6-7 16,-2-5-37-16,-2-4-129 15,-5-7-169-15</inkml:trace>
  <inkml:trace contextRef="#ctx0" brushRef="#br0" timeOffset="15538.4227">22662 14252 862 0,'13'-4'317'16,"24"0"-260"-16,4-1-22 15,8 3-96-15</inkml:trace>
  <inkml:trace contextRef="#ctx0" brushRef="#br0" timeOffset="15728.5735">23087 14371 1161 0,'-6'-6'503'0,"3"3"-251"15,0 2-135-15,3-1-107 16,0 2-86-16</inkml:trace>
  <inkml:trace contextRef="#ctx0" brushRef="#br0" timeOffset="16310.5554">23525 13900 675 0,'-8'-2'352'16,"-7"0"-72"-16,-8 4-155 16,-7 5-31-16,-3 3-31 15,0 0-18-15,2 3-26 16,3-4-8-16,3 4-8 15,4-1-2-15,7-1-4 16,5 0 3-16,7-5 0 16,2 4 4-16,2-5 12 15,1 1 2-15,11 3 2 16,5-4 0-16,9 5-2 16,6 1-4-16,-4-5-1 15,0-1-1-15,-4-1-3 0,-5 4-1 16,-8-4-2-16,-4 7 1 15,-18 5 2-15,-6 2-2 16,-12 12 3-16,-4 0-4 16,2-1-1-16,0-2 0 15,12-7-2-15,7-5-3 16,5-5-5-16,7-5-4 16,8-3 28-16,6-2 9 15,14-3 18-15,-3 0 7 0,2 0-28 16,0 3-5-16,-5 5-11 15,3 0 3-15,-4 0-90 16,-5 1-139-16</inkml:trace>
  <inkml:trace contextRef="#ctx0" brushRef="#br0" timeOffset="16481.3771">23761 14329 1361 0,'1'0'527'0,"3"1"-370"15,-1-1-46-15,-3 0-42 16,0 0-24-16,0 0 418 16</inkml:trace>
  <inkml:trace contextRef="#ctx0" brushRef="#br0" timeOffset="24407.5421">20499 14594 791 0,'-5'5'355'0,"-3"9"-154"0,1 8-107 15,-1 11-72 1,4 3 0-16,-3 1-233 15</inkml:trace>
  <inkml:trace contextRef="#ctx0" brushRef="#br0" timeOffset="24570.2457">20582 14637 1235 0,'-4'1'565'0,"-2"5"-238"0,2 5-121 15,-1 10-117-15,3 3-28 16,4 5-47-16,3 0-24 16,4-6-213-16</inkml:trace>
  <inkml:trace contextRef="#ctx0" brushRef="#br0" timeOffset="25013.6083">20361 14056 805 0,'-13'-5'424'0,"-14"-1"-120"0,1 5-89 16,-1 10-122-16,4 10-46 15,8 6-49-15,2 8-11 16,15 2-4-16,10 0 3 15,14-3 11-15,9-6 14 16,9-15 42-16,2-5 17 16,-6-15 48-16,-6-10 19 15,-12-5 3-15,-14-6-4 16,-14-3-43-16,-2 3-28 0,-11 0-43 16,1 10-20-16,-3 12-89 15,-6 4-74-15</inkml:trace>
  <inkml:trace contextRef="#ctx0" brushRef="#br0" timeOffset="25166.513">20568 14264 1093 0,'0'0'541'0,"-5"0"-171"16,1-1-154-16,3 0-131 15,1 0-93-15</inkml:trace>
  <inkml:trace contextRef="#ctx0" brushRef="#br0" timeOffset="25493.4477">20737 14097 936 0,'-10'5'358'0,"-12"4"-262"16,4 5-40-16,11 8-35 16,4 2-1-16,12 3-4 15,7-2 8-15,13-7 41 16,7-4 19-16,9-9 55 15,-5-5 11-15,-6-8 20 16,-8-7-2-16,-14-5-33 16,-6-2-9-16,-13-2-58 15,-11 1-24-15,-16 1-33 16,-8 6-9-16,-3 7-113 16,6 5-102-16</inkml:trace>
  <inkml:trace contextRef="#ctx0" brushRef="#br0" timeOffset="25991.3801">21189 14033 734 0,'0'-5'418'0,"-4"-3"-59"16,0-1-118-16,-3 7-119 15,-1-1-42-15,-4 1-54 16,1 1-14-16,-3 4-13 16,-1 1-4-16,-1 5-9 15,0 1-14-15,3 2-7 16,1-1 0-16,2 1 6 15,2-4 16-15,0-3 10 16,3 0 2-16,3 1 1 16,0 4 0-16,2-4-1 15,1-4 0-15,6 1 5 16,1-1 8-16,3 0 12 16,3 2 3-16,1-1 1 15,5 2-3-15,1 3-6 16,2 4-4-16,-1 1-5 15,-3 1 0-15,-8 1 8 0,-9 0 11 16,-8 0 16-16,-9 2 2 16,-10 0-3-16,-5-5-3 15,-5-5-14-15,4-6-1 16,5-5-57-16,6-4-52 16,14-2-275-16</inkml:trace>
  <inkml:trace contextRef="#ctx0" brushRef="#br0" timeOffset="26600.6177">21468 14131 1069 0,'0'1'423'0,"0"2"-275"0,0 7-51 15,2 7-38-15,-2 0-15 16,0 6-20-16,0-4-6 16,0-3-5-16,4-2-1 15,-4-9 1-15,0-3 3 16,3-8 0-16,-1-6-2 16,8-6-5-16,0-2-4 15,5 4 13-15,0 0 5 16,0 10 6-16,2 5 1 15,-6 2-15-15,-2 7-4 0,-5 3-2 16,-2 2 1-16,-4 5 3 16,-2-1 0-16,-1-4-3 15,2-3-1-15,3-9-5 16,2-3-2-16,7-6-2 16,3-6-2-16,4-3 2 15,1 1 0-15,2 3 1 16,-1 0 7-16,2 13 11 15,-4 1 8-15,-3 7 25 16,-4 6 6-16,-5 2 10 16,0 5 0-16,-3 5-19 15,-1-6-9-15,-2-5-28 16,-1-2-54-16</inkml:trace>
  <inkml:trace contextRef="#ctx0" brushRef="#br0" timeOffset="44630.5217">1829 9771 689 0,'-14'11'363'0,"-14"8"-77"0,2 21-167 16,-4 11-31-16,11 10-43 16,12 6-16-16,20-4-29 15,16-3-8-15,24-10-1 16,7-12 8-16,15-22 16 16,0-14 24-16,-8-23 68 15,-5-10 47-15,-16-10 68 16,-10-8 4-16,-19-2-31 15,-15 0-36-15,-25-7-60 16,-9 7-27-16,-14 10-38 16,2 6-21-16,-9 22-25 15,-2 8-8-15,2 12-31 16,-5 5-46-16,23 8-113 16,5 2-60-16,14 2-194 15,4-3-87-15</inkml:trace>
  <inkml:trace contextRef="#ctx0" brushRef="#br0" timeOffset="44725.6287">1752 10017 494 0,'6'5'334'16,"16"-2"24"-16,12 4-55 16,26-3-109-16,10-1-51 15,12 5-81-15,2-3-48 16</inkml:trace>
  <inkml:trace contextRef="#ctx0" brushRef="#br0" timeOffset="45170.6281">2633 10010 796 0,'-13'-4'397'0,"-13"-2"-129"16,-3 4-72-16,-4 3-95 15,5 10-39-15,0 0-53 16,4 4-16-16,16 3-19 16,4-1-3-16,14 1 5 15,7-3 5-15,8-6 12 16,1-2 6-16,-4-4 6 0,-3 0 5 15,-9-2 11-15,-5-2 3 16,-9 1-2-16,-5 0-2 16,-13 3-6-16,1 4 2 15,4 6 11-15,-2 1 0 16,16 4-8-16,6 2 2 16,12-7-9-16,4 0-1 0,9-4 5 15,-2-2-5-15,-5-4 4 16,8-1 3-16,-10-4-129 15,-3-5-309-15</inkml:trace>
  <inkml:trace contextRef="#ctx0" brushRef="#br0" timeOffset="45292.4317">2478 9777 1095 0,'-4'-4'468'0,"0"-4"-287"16,1 5-107-16,20 9-71 15,-2 6-129-15</inkml:trace>
  <inkml:trace contextRef="#ctx0" brushRef="#br0" timeOffset="45491.3756">2734 10040 730 0,'7'-1'439'16,"9"-2"-1"-16,10-2-265 16,18 6-117-16,5 3-29 0,4 0-19 15,-10 3 1 1,-8-3-4-16,-6-4-42 16,-8-3-203-16</inkml:trace>
  <inkml:trace contextRef="#ctx0" brushRef="#br0" timeOffset="45635.6276">2968 10058 633 0,'-8'11'346'0,"-5"19"-59"15,7 1-74-15,3 0-87 16,3 3-35-16,6-7-54 16,-1 2-16-16,8-6-72 15,1-4-111-15</inkml:trace>
  <inkml:trace contextRef="#ctx0" brushRef="#br0" timeOffset="46014.2418">3198 10075 1029 0,'-4'0'496'0,"-10"2"-195"0,2 5-91 0,2 6-115 15,3 4-42 1,1 2-45-16,9 6-14 15,9 1-7-15,7-1 3 16,13 0 5-16,-7-10 6 16,4-8 6-16,-1-7 5 15,-3-7 9-15,2-3 4 16,-2-8 5-16,-2-1 1 16,-11-2 0-16,-1-1 0 0,-8 7-4 15,-5 6-5-15,0 7-20 16,-2 3-6-16,1 10-10 15,1 4 0-15,7 9 7 16,6-1 2-16,5-2 2 16,6-2 2-16,-1-10 3 15,-3-6 7-15,5-4 21 16,-1-6 15-16,1-5 19 16,-2-1 1-16,-2-8-10 15,-3-2-23-15,-1 0-142 16</inkml:trace>
  <inkml:trace contextRef="#ctx0" brushRef="#br0" timeOffset="46447.2132">4595 9607 1236 0,'0'13'450'0,"-2"29"-361"16,4 17-17-16,-6 22-2 16,-3 9-14-16,3-3-22 15,0-4-13-15,11-14-10 16,10-10-4-16,11-17 3 15,4-11 0-15,6-16 3 16,0-9 2-16,2-8-6 16,-5-3-41-16,-9-9-246 0</inkml:trace>
  <inkml:trace contextRef="#ctx0" brushRef="#br0" timeOffset="46610.9545">4547 10052 1047 0,'0'-2'486'0,"3"-1"-187"0,15 1-170 16,13 2-28-16,11 1-48 15,10-1-18-15,6 1-38 16,0 0-84-16</inkml:trace>
  <inkml:trace contextRef="#ctx0" brushRef="#br0" timeOffset="46808.3829">4998 10000 1005 0,'6'3'450'0,"8"0"-192"16,3-2-153-16,20 1-68 15,2-3-13-15,5 1 6 0,5 2-52 16,-9-4-430-16</inkml:trace>
  <inkml:trace contextRef="#ctx0" brushRef="#br0" timeOffset="46988.7287">5060 10134 1233 0,'5'0'480'0,"8"0"-328"16,7-3-60-16,15-2-50 15,3-2-12-15,7 4-19 16,-1 3-30-16,0 8-455 16</inkml:trace>
  <inkml:trace contextRef="#ctx0" brushRef="#br0" timeOffset="47326.5388">5773 9915 1010 0,'-12'-10'497'0,"-13"-5"-173"16,-3 5-175-16,3 7-45 15,-4 7-70-15,5 10-21 16,2 11-30-16,0 5-8 16,6 7-2-16,8 2 0 15,8 3 4-15,8 0 1 16,13-3 4-16,5-5 3 16,10-11 13-16,8-7 11 15,10-13 35-15,-8-11 20 0,-1-15 42 16,-6-4-5-16,-22-9 40 15,-2-2-5-15,-19-4-32 16,-7-6-4-16,-7 5-85 16,-2 12-82-16</inkml:trace>
  <inkml:trace contextRef="#ctx0" brushRef="#br0" timeOffset="52029.6509">6603 10038 1165 0,'0'-5'461'0,"2"4"-321"15,-2-6-72-15,8 5-156 16,0 4-245-16</inkml:trace>
  <inkml:trace contextRef="#ctx0" brushRef="#br0" timeOffset="52206.4694">6617 10207 1441 0,'0'-2'630'0,"-2"0"-317"0,1-3-93 16,0 5-114-16,0 0-35 16,1 0-72-16,0 0-106 15</inkml:trace>
  <inkml:trace contextRef="#ctx0" brushRef="#br0" timeOffset="52673.4963">7282 9932 1098 0,'13'3'458'16,"15"11"-250"-16,3 8-44 16,12 15-67-16,3 6-13 15,0 9-44-15,4 3-13 16,-13 4-6-16,-11-2-9 0,-6-9-150 15,-3-6-176-15</inkml:trace>
  <inkml:trace contextRef="#ctx0" brushRef="#br0" timeOffset="52881.5581">7685 10026 1035 0,'-7'-5'505'15,"-5"-9"-194"-15,-2 10-126 16,1 4-37-16,-8 11-60 16,-4 10-21-16,-12 6-35 15,-8 3-14-15,0 12-12 16,-3 2-3-16,9 3-28 16,3 0-47-16,11-10-153 0,11-4-165 15</inkml:trace>
  <inkml:trace contextRef="#ctx0" brushRef="#br0" timeOffset="53170.376">8126 9783 879 0,'-16'1'445'0,"-16"5"-154"0,-2 15-141 15,-5 8-40-15,3 21-65 16,4 6-15-16,10 4-22 16,11 1-5-16,13-5-3 15,7-3-1-15,18-3-1 16,2-6-1-16,15-13-49 15,-5-3-76-15</inkml:trace>
  <inkml:trace contextRef="#ctx0" brushRef="#br0" timeOffset="53499.2124">8459 9969 1011 0,'-16'-5'465'16,"-12"-3"-212"-16,0 7-86 16,3 11-105-16,2 5-30 15,3 13-31-15,7 2-7 16,10 7 0-16,9 7 0 0,11-3 1 16,2-4 1-16,13-5 2 15,5-7 1-15,9-13 4 16,4-4 19-16,-4-12 40 15,-1-5 8-15,-10-16 39 16,-6-5-1-16,-16-7 1 16,-11-1 4-16,-17 2-35 15,-9 6-17-15,-8 1-41 16,-2 3-11-16,7 8-78 16,6-3-49-16,8 10-211 15</inkml:trace>
  <inkml:trace contextRef="#ctx0" brushRef="#br0" timeOffset="53692.3425">8592 10054 552 0,'2'1'375'0,"-2"4"39"0,-4 1-120 15,-5 5-110-15,-9 4-38 16,-7 8-68-16,-1 4-33 15,3 0-27-15,2 0-8 16,10-6-66-16,3-3-96 16</inkml:trace>
  <inkml:trace contextRef="#ctx0" brushRef="#br0" timeOffset="53996.1658">8836 9878 710 0,'3'-3'464'0,"16"3"9"16,-1 11-227-16,6 17-154 16,9 11-38-16,-7 11-28 0,0 10-6 15,-15 6-9-15,-11 1 2 16,-14-4 2-16,-4-8 2 16,-4-16-148-16</inkml:trace>
  <inkml:trace contextRef="#ctx0" brushRef="#br0" timeOffset="54398.3824">9428 10045 833 0,'4'0'414'0,"12"0"-125"0,6-2-132 16,23 2-101-16,9-3-19 15,11 3-13-15,4 4-55 16,-14-4-219-16</inkml:trace>
  <inkml:trace contextRef="#ctx0" brushRef="#br0" timeOffset="54589.4719">9512 10193 891 0,'10'2'429'0,"16"0"-159"0,9-1-50 16,13 0-92 0,4-1-34-16,-2-3-53 15,-1-3-34-15</inkml:trace>
  <inkml:trace contextRef="#ctx0" brushRef="#br0" timeOffset="55185.6609">10319 9896 992 0,'0'9'376'0,"-14"17"-269"16,-1 10-46-16,3 15-22 16,-7 2-3-16,2 3-12 15,-1-4-3-15,1-12-7 16,5-2-1-16,8-16 0 16,0-9 2-16,9-13 27 15,2-10 7-15,4-15 3 16,4-10 4-16,1-9-5 0,0-6-4 15,1-4-6-15,-4-4-8 16,2 4-31-16,-1 2-4 16,-2 13 6-16,5 13 1 15,-5 20 0-15,-4 11 1 16,2 24-9-16,-9 7-1 16,7 18 5-16,4 0 1 15,0-1 1-15,10 3 0 0,1-9-1 16,2-2 1-16,-5-7-41 15,-2-7-45-15,-8-13-119 16,-9-3-81-16</inkml:trace>
  <inkml:trace contextRef="#ctx0" brushRef="#br0" timeOffset="55353.867">10262 10141 889 0,'7'0'427'16,"6"0"-175"-16,9-2-138 16,6 1-29-16,12-2-59 15,3 2-10-15,9 0-40 16,0 2-153-16</inkml:trace>
  <inkml:trace contextRef="#ctx0" brushRef="#br0" timeOffset="55665.2526">11062 10080 757 0,'-14'-11'448'0,"-11"-8"-54"16,-2 5-89-16,-6 1-114 16,3 6-56-16,-3 13-72 15,0 2-28-15,8 14-30 16,3 6-5-16,8 4-3 16,10 4-2-16,7-2-2 15,9-2 1-15,15-6 0 16,9-4-1-16,14-8-72 15,1-6-93-15</inkml:trace>
  <inkml:trace contextRef="#ctx0" brushRef="#br0" timeOffset="56031.215">11368 10135 855 0,'-11'-11'437'0,"-10"-8"-123"0,0 0-81 15,1 3-107-15,2 5-37 16,1 8-60-16,1 6-17 16,4 13-14-16,-1 5-2 15,11 4 3-15,-2 2 0 16,8-4 1-16,8-5 2 16,1-6 3-16,3-7 3 0,3-6 7 15,1-6 1-15,8-8 2 16,4-1-2-1,3-3-4-15,1 1 1 0,0 8 2 16,-1 6 1-16,-5 8 2 16,-5 5 5-16,-12 6 10 15,-4 4 8-15,-9 1 10 16,-2 2 0-16,-10 2-6 16,1-4-8-16,-6-3-10 15,-3-5-4-15,-1-8-61 16,-1-4-74-16</inkml:trace>
  <inkml:trace contextRef="#ctx0" brushRef="#br0" timeOffset="56517.5837">12169 9610 898 0,'-20'5'426'0,"-27"13"-178"16,-1 7-63-16,-8 24-92 16,8 16-40-16,16 21-39 15,7 9-3-15,30-2 5 16,13-6-1-16,20-16-3 0,11-10-1 16,11-11-2-16,2-11-1 15,-1-15-44-15,-8-9-71 16</inkml:trace>
  <inkml:trace contextRef="#ctx0" brushRef="#br0" timeOffset="57841.6141">13327 9965 1046 0,'-2'0'502'16,"2"4"-167"-16,2 6-228 15,2 8-49-15,5 11-31 16,-1 3-2-16,1 6-6 15,0-3-5-15,-3-2-3 16,-1-3 1-16,3-7 30 16,-1-6-69-16,2-10-173 15,-2-7-340-15</inkml:trace>
  <inkml:trace contextRef="#ctx0" brushRef="#br0" timeOffset="57972.3191">13265 10104 891 0,'4'0'425'0,"12"0"-156"0,6 0-102 16,16 0-71-16,8 0-39 15,8 0-39-15,0 1 22 16</inkml:trace>
  <inkml:trace contextRef="#ctx0" brushRef="#br0" timeOffset="58588.7937">13980 9992 529 0,'1'-7'327'0,"-1"-9"-23"16,-8 1-86-16,-8 0-20 16,-14 2-31-16,-6 4-35 15,-6 10-62-15,-1 4-30 16,8 13-53-16,8 8-10 16,14 6 1-16,5 4 1 0,11-1 14 15,9-2 7-15,9-5 0 16,7-3 3-16,8-9 2 15,0-4 0-15,0-10 4 16,-6-4 3-16,-11-7 7 16,-4-2 3-16,-10-3 3 15,-3-2-1-15,-4 2-7 16,-4 5 7-16,3 4-9 16,-3 11-3-16,-3 11 5 15,1 10-8-15,-6 24 7 16,-4 11 3-16,-1 23 40 15,-4-2 3-15,2-5-1 16,4-10-2-16,12-22-45 16,6-4-5-16,9-14-12 15,1-3-57-15,1-11-196 16</inkml:trace>
  <inkml:trace contextRef="#ctx0" brushRef="#br0" timeOffset="61864.6688">12292 9914 967 0,'-3'3'385'15,"-4"9"-264"-15,0 6-55 16,6 8-66-16,-2 4-7 0,6 3-7 16,7-1 3-16,3-8 8 15,5-5 3-15,3-10 3 16,-3-7 4-16,7-9 10 15,-3-4 5-15,-5-10 32 16,-2-2 5-16,-12-1 16 16,0 0 7-16,-3 6-7 15,-3 9-2-15,1 4-35 16,1 7-21-16,0 6-33 16,0 3-9-16,3 8 7 15,4-1 7-15,5-1 6 16,9-3 2-16,5-8 3 15,0-4 7-15,1-2 51 16,-8-4 30-16,-8-4 34 16,-5-4 6-16,-6-8-40 0,-5-4-28 15,-2-5-37-15,-2-1-21 16,2 7-124-16,2 8-136 16</inkml:trace>
  <inkml:trace contextRef="#ctx0" brushRef="#br0" timeOffset="62074.4755">12803 10018 1029 0,'-4'2'494'0,"-2"-1"-188"16,1 1-164-16,5-2-153 16,0 0-142-16</inkml:trace>
  <inkml:trace contextRef="#ctx0" brushRef="#br0" timeOffset="62392.1887">12925 9804 883 0,'-13'15'345'0,"-6"13"-229"16,5 11-81-16,5 5-22 15,13 1-12-15,9-3-1 16,8-11-1-16,10-3 1 15,5-13 37-15,2-5 29 0,2-11 60 16,-2-6 42-16,-9-11 32 16,-7-5-10-16,-7-13-35 15,-9-8-33-15,-9-8-55 16,-8-2-18-16,-13 8-30 16,-5 10-16-16,-4 17-64 15,6 12-80-15,4 9-239 16</inkml:trace>
  <inkml:trace contextRef="#ctx0" brushRef="#br0" timeOffset="62555.2509">13076 9858 1088 0,'-3'1'483'0,"-5"6"-253"16,-5 6-62-16,-4 15-102 15,-3 6-20-15,-6 5 16 0,0 1-74 16</inkml:trace>
  <inkml:trace contextRef="#ctx0" brushRef="#br0" timeOffset="63261.0035">14124 9562 910 0,'4'-4'468'0,"8"7"-153"15,3 9-146-15,8 31-124 16,5 18-17-16,3 31 7 16,-6 12 17-16,-18-1 21 15,-17-3-4-15,-20-20-8 16,-1-7-19-16,-1-20-28 16,9-10-14-16,6-21-108 15,2-14-92-15</inkml:trace>
  <inkml:trace contextRef="#ctx0" brushRef="#br0" timeOffset="63685.6237">14726 9986 1069 0,'10'1'409'0,"20"-1"-306"16,9 1-26-16,21-1-30 15,5-2-19-15,0 4-17 16,-8-3 3-16,-16 1-205 16</inkml:trace>
  <inkml:trace contextRef="#ctx0" brushRef="#br0" timeOffset="63860.6452">14788 10089 1197 0,'7'0'454'16,"14"2"-341"-16,9 3-36 15,18-2-35-15,6 3-16 0,5 1 2 16,-2-1-89-16</inkml:trace>
  <inkml:trace contextRef="#ctx0" brushRef="#br0" timeOffset="64402.4494">15710 9767 1158 0,'-6'12'438'15,"-13"27"-336"-15,-4 9-36 16,-1 19-39-16,-2 0-10 16,8-8-8-16,0-6 0 15,6-14-1-15,4-6 1 16,1-18 5-16,8-7 10 0,2-17 11 16,2-11 1-16,10-14 1 15,-2-7-7-15,0-18 1 16,0-7 5-16,-4-15-2 15,1 5-6-15,7 14-10 16,-3 12-2-16,2 26-3 16,1 13 0-16,-3 22-10 15,4 13-4-15,1 27-4 16,2 13 1-16,7 9 4 16,0 0 2-16,1-10 0 15,1-7 2-15,-4-18-38 16,-4-5-55-16,-6-10-252 15</inkml:trace>
  <inkml:trace contextRef="#ctx0" brushRef="#br0" timeOffset="64570.8213">15662 10015 1023 0,'14'0'365'15,"23"-1"-307"-15,11 3-1 16,16 3-27-16,4 3 6 16,-5 2-398-16</inkml:trace>
  <inkml:trace contextRef="#ctx0" brushRef="#br0" timeOffset="64971.2286">16434 9932 682 0,'-10'-7'405'16,"-19"-7"-29"-16,-3-1-130 16,-6 9-121-16,0 8-44 15,4 11-51-15,2 8-23 16,9 9-8-16,6 4 1 15,10 1-2-15,8 2 2 0,18-3 3 16,5-8 2-16,15-4-2 16,7-5 0-16,7-10-1 15,7 0-54-15,-1-9-438 16</inkml:trace>
  <inkml:trace contextRef="#ctx0" brushRef="#br0" timeOffset="65331.3307">16710 10030 836 0,'-12'-15'420'0,"-9"-17"-154"16,-1 4-52-16,1 8-89 16,-1 8-51-16,2 14-43 15,-3 6-26-15,7 16-18 16,8 4-4-16,6 5 3 15,6-1 4-15,9-11 10 16,-1-3 1-16,6-9 2 0,3-2 3 16,0-7 4-16,4-6 2 15,4-10 3-15,2-2-2 16,4-3 9-16,0 5 3 16,4 6 0-16,-1 7 0 15,-3 9-9-15,-6 2-1 16,-14 4 25-16,-8 2 12 0,-13 4 13 15,-7-1 1-15,-9-1-20 16,-3 0-11-16,1-2-7 16,1-5-49-16,10-3 21 15</inkml:trace>
  <inkml:trace contextRef="#ctx0" brushRef="#br0" timeOffset="65849.4777">17533 9552 625 0,'-14'-2'375'16,"-11"2"-20"-16,-26 14-178 15,-6 12-36-15,-14 23-58 16,2 15-26-16,21 28-36 15,11 5-4-15,31 2-4 16,19-5-1-16,26-20-3 16,14-9 0-16,25-18-6 15,4-10 0-15,-1-21-62 16,-4-8-70-16</inkml:trace>
  <inkml:trace contextRef="#ctx0" brushRef="#br0" timeOffset="66358.4815">17842 9975 456 0,'1'-5'299'0,"2"-1"7"16,-5-4-61-16,-14-1-86 15,-4 3-28-15,-19 2-45 16,-2 3-9-16,-7 8-33 16,0 3-17-16,10 11-30 15,7 7-19-15,14 5-8 16,8 4-3-16,13-2 8 15,8-2 5-15,14-8 13 16,9-3 7-16,10-10 5 16,1-5 3-16,-2-8 10 15,-6-5 4-15,-13-5 8 16,-6-5 0-16,-10 2-4 16,-5 0-2-16,-8-2-5 15,-7 4-4-15,-2 3-15 0,-5 6-9 16,3 14-9-16,4 5 0 15,0 11 11-15,3 5 7 16,7 9 5-16,1 4 2 16,9 5-1-16,2 2 0 15,1-3-1-15,2-9 0 0,-1-9-34 16,0-3-80-16</inkml:trace>
  <inkml:trace contextRef="#ctx0" brushRef="#br0" timeOffset="66695.0206">17962 9668 973 0,'20'13'387'0,"17"21"-257"16,3 18-5-16,7 24-22 15,-8 4 1-15,-11-5 9 0,-12-5-10 16,-27-12-3-16,-15-2-16 16,-12 1-29-1,0-7-8-15,2-14-14 0,9-5-1 16,13-15-6-16,-1-6-4 15,10-9-6-15,3-1-1 16,-3-6-21-16,1-2-38 16,4-4-574-16</inkml:trace>
  <inkml:trace contextRef="#ctx0" brushRef="#br0" timeOffset="81881.6148">18504 9866 1186 0,'4'5'457'0,"14"6"-335"0,8 6-47 16,16-1-38-16,7-1-14 16,6-2-12-16,-2-4-79 15</inkml:trace>
  <inkml:trace contextRef="#ctx0" brushRef="#br0" timeOffset="82076.6543">18511 10075 888 0,'1'6'382'0,"6"4"-211"15,16 3-55-15,18-2-54 16,11-2-19-16,16-4-10 16,-3-4-75-16</inkml:trace>
  <inkml:trace contextRef="#ctx0" brushRef="#br0" timeOffset="82464.1347">19212 9828 794 0,'-3'6'433'15,"-3"2"-51"-15,-1 19-257 16,-3 8-26-16,-7 7-46 0,1 6-11 16,-6-3-21-16,1-4-7 15,10-8-4-15,-1-8-1 16,11-11-5-16,1-10 3 15,6-12 0-15,7-11 0 16,2-18 6-16,2-4-2 16,-1-18 4-16,1-10 3 15,4-3-5-15,1 1 8 0,2 17 17 16,-1 13 13-16,-4 23 7 16,-1 11-13-16,-3 18-16 15,0 15-15-15,1 20-5 16,0 7 3-16,5 13-5 15,-1 1-2-15,-3-8 3 16,0-1-2-16,-6-14 18 16,1-5-50-16,-1-7-105 15,-6-9-93-15</inkml:trace>
  <inkml:trace contextRef="#ctx0" brushRef="#br0" timeOffset="82614.5179">19177 10038 983 0,'5'-1'463'0,"7"0"-215"15,18-2-133-15,10 3-21 16,15 2-67-16,4 2-47 16</inkml:trace>
  <inkml:trace contextRef="#ctx0" brushRef="#br0" timeOffset="82945.6811">20112 9807 692 0,'2'0'375'0,"9"2"-15"15,5 1-156-15,23 2-78 16,8 0-15-16,21 2-56 15,5 1-26-15,1-2-16 16,1 1-1-16,-11-2-36 0,-6-4-58 16,-13 0-210-16</inkml:trace>
  <inkml:trace contextRef="#ctx0" brushRef="#br0" timeOffset="83169.5257">20144 9969 906 0,'0'3'380'0,"11"4"-182"16,10-1-48-16,26 3-23 16,10-3-23-16,11-4-54 15,2 3-17-15,-3-4-16 16,-6 1-2-16,-10 1-72 15,-3-3-93-15</inkml:trace>
  <inkml:trace contextRef="#ctx0" brushRef="#br0" timeOffset="83354.5257">20640 9782 781 0,'14'5'408'15,"12"5"-89"-15,6 9-141 0,-4 5-20 16,-6 5-30-16,-10-4-20 16,-16 1-43-16,-6 0-18 15,-14 1-34-15,0 0-65 16,-3-4-221-16</inkml:trace>
  <inkml:trace contextRef="#ctx0" brushRef="#br0" timeOffset="83543.5387">20307 9722 1030 0,'-20'0'503'16,"-18"0"-203"-16,1 16-157 16,1 8-33-16,10 19-66 15,9 7-14-15,18 5-7 16,12-1-7-16,19-13 19 15,11-9-73-15</inkml:trace>
  <inkml:trace contextRef="#ctx0" brushRef="#br0" timeOffset="84374.1005">1813 11106 1022 0,'0'-3'438'0,"24"3"-221"16,17 3-107-16,27-1-70 15,21 4-9-15,9-2-20 16,-3-3 1-16,-2 5 3 16,-3-2-47-16,-21-4-203 15</inkml:trace>
  <inkml:trace contextRef="#ctx0" brushRef="#br0" timeOffset="84593.2048">1911 11228 842 0,'-3'2'385'0,"0"3"-172"16,25-1-98-16,14 1-44 15,23-2-24-15,8 1-6 16,13-1-25-16,-2 2-1 16,-5-3 2-16,-5-1 6 15,-16-1-133-15,-6-3-163 16</inkml:trace>
  <inkml:trace contextRef="#ctx0" brushRef="#br0" timeOffset="84746.5832">2637 11104 572 0,'6'5'343'0,"9"10"-3"16,-5 1-98-16,-5 12-53 15,-3 3-35-15,-8 0-61 16,-3 4-27-16,-7-1-87 16,-10-5-95-16</inkml:trace>
  <inkml:trace contextRef="#ctx0" brushRef="#br0" timeOffset="84930.2365">2057 11051 868 0,'-23'15'479'0,"-14"11"-44"15,1 13-320-15,8 5-25 16,19 4-60-16,9-1-15 15,32-5-13-15,11-3 1 16,30-12-144-16</inkml:trace>
  <inkml:trace contextRef="#ctx0" brushRef="#br0" timeOffset="85687.5535">3707 11085 864 0,'-22'-5'479'0,"-13"-4"-113"16,-4 8-146-16,-4 4-45 16,9 10-85-16,3 4-30 0,10 11-57 15,8 5-12-15,13 4-8 16,10 4 3-16,13-3 5 16,9-3 1-16,11-10-33 15,6-8-26-15,9-16-62 16,3-6-15-16,5-11 29 15,-8-3 27-15,-10-4 69 16,-5 0 22-16,-24-4 22 16,-10 2 5-16,-15 1 51 15,-10 0 20-15,-10 8 35 16,-5 5 8-16,-5 7-49 16,-3 7-27-16,6 10-56 15,8 2-15-15,12 7-17 16,8 0 1-16,14-2 3 15,5-2 3-15,11-10 11 0,5-4 0 16,5-8 1-16,3-6-1 16,4-5 0-16,-6-6-2 15,7 2-1-15,0 4-2 16,-3 7 1-16,-1 5 4 16,-15 9 10-16,-7 7 19 15,-16 7 30-15,-4 7 10 16,-13 4 8-16,-7 0-15 15,2-3-26-15,3-4-12 0,6-13-145 16,7-11-117-16</inkml:trace>
  <inkml:trace contextRef="#ctx0" brushRef="#br0" timeOffset="86016.407">4678 10812 875 0,'-22'5'474'0,"-14"7"-83"16,-6 17-242-16,2 9-36 16,3 14-52-16,6 6-15 15,9 9-25-15,11-1-5 16,16 1-12-16,7-3 0 16,22-9 0-16,6-6 3 15,17-19-78-15,6-7-78 0</inkml:trace>
  <inkml:trace contextRef="#ctx0" brushRef="#br0" timeOffset="86382.2013">5041 11179 870 0,'-6'-12'422'0,"-13"-15"-132"15,-6-1-77-15,0 5-59 16,-8 7-29-16,-1 14-57 15,-2 5-16-15,0 14-41 16,4 8-11-16,13 8-12 16,5 3-2-16,15 6 5 15,8-4 2-15,10-1 7 16,4-3 0-16,9-8 2 16,-1-8 1-16,0-12 1 15,-3-6 0-15,-11-9-10 0,-1-4-2 16,-9-4 0-16,-1-5 2 15,-6 1 12-15,-1 0 1 16,-3 11-11-16,-3 6 1 16,5 18 3-16,1 11 1 15,3 19 13-15,4 8-1 16,-1 10 2-16,-1 3 0 16,-2-3-1-16,5-1 42 15,4-11-282-15</inkml:trace>
  <inkml:trace contextRef="#ctx0" brushRef="#br0" timeOffset="86800.2399">5287 10874 1161 0,'7'7'463'16,"11"19"-286"-16,2 16-85 15,3 13-2-15,-3 7 15 16,-18 8 9-16,-11-4-4 16,-15 5-42-16,-7-7-20 0,2-15-25 15,2-8-4-15,7-20 3 16,5-8-28-16,10-13-122 15,9-7-90-15,19-9-413 16</inkml:trace>
  <inkml:trace contextRef="#ctx0" brushRef="#br0" timeOffset="87005.4564">5720 11136 1100 0,'7'1'471'0,"13"2"-264"15,13 2-67-15,13 2-55 0,3 0-35 16,-1-2-25-16,-8 1-9 16,-10-4-49-16,-5 2-89 15</inkml:trace>
  <inkml:trace contextRef="#ctx0" brushRef="#br0" timeOffset="87186.2646">5759 11273 1229 0,'5'0'509'0,"12"2"-301"15,10 0-58-15,16 0-64 16,2-2-28-16,1 1-35 15,-3 0-9-15,-5 2-113 16,-3 4-127-16</inkml:trace>
  <inkml:trace contextRef="#ctx0" brushRef="#br0" timeOffset="87618.4709">6401 11273 725 0,'4'-19'432'0,"4"-13"-26"16,-4-4-223-16,2-2-34 16,-3 2-45-16,-1 1-11 15,0 6-39-15,4 9-12 16,-5 7-19-16,3 9-8 15,-2 6-3-15,-1 8-6 16,4 10-3-16,-1 6 0 16,2 7 0-16,1 5 0 15,-3 4 1-15,2-1 1 0,1 2 0 16,-5-1 1-16,-2-2 2 16,-2-3 1-16,-8-9 2 15,-3-3 1-15,-3-12 5 16,-2-3 1-16,5-6 0 15,1-1-2-15,4-3-9 16,6-4-6-16,3-2-8 16,7-1-3-16,7 3 0 15,2 2 2-15,5 2 5 16,0 0 0-16,6 2 18 16,2 1-62-16</inkml:trace>
  <inkml:trace contextRef="#ctx0" brushRef="#br0" timeOffset="88028.0344">7397 11107 1096 0,'-2'1'486'16,"0"5"-248"-16,7-2-132 15,11 2-35-15,25-1-23 16,13-5-3-16,26-2-8 16,8-1-8-16,-6 0-17 15,-7 3-27-15,-21-3-151 16,-4 3-158-16</inkml:trace>
  <inkml:trace contextRef="#ctx0" brushRef="#br0" timeOffset="88251.3186">7410 11265 794 0,'2'1'341'0,"13"-1"-161"16,12 0-37-16,25-2-35 16,11-1-17-16,13 2-44 15,2 3-15-15,-11 3-10 16,-10-2-1-16,-17 1-76 16,-8-4-104-16</inkml:trace>
  <inkml:trace contextRef="#ctx0" brushRef="#br0" timeOffset="88414.6534">7954 11096 721 0,'9'-3'421'15,"7"-3"-63"-15,4 10-152 16,1 3-31-16,4 11-64 16,0 4-21-16,-6 2-24 15,-9 4-10-15,-16-1-11 16,-11 0-2-16,-12-2-86 15,-2-3-104-15</inkml:trace>
  <inkml:trace contextRef="#ctx0" brushRef="#br0" timeOffset="88608.5929">7434 11118 846 0,'-13'13'397'16,"-7"10"-162"-16,10 10-108 16,6 4-25-16,14 6-47 15,18-3-20-15,21-3-21 16,10-4-9-16</inkml:trace>
  <inkml:trace contextRef="#ctx0" brushRef="#br0" timeOffset="89300.179">9030 11081 515 0,'-11'-3'332'0,"-14"-6"16"15,-11-5-63-15,-5 9-78 16,-1 1-41-16,-4 8-58 15,1 8-48-15,9 5-37 16,6 6-12-16,23 8-18 16,17 3 0-16,15-1 7 15,6-1 3-15,7-6 4 16,-2-3 3-16,7-6 0 16,-2-7 1-16,-4-5 3 0,-2-5 1 15,-18-6 11-15,-7-3 7 16,-9-1-2-16,-5-2-3 15,-11 1-15-15,-5 1-10 16,-4 7-13-16,1 6-8 16,3 16-9-16,6 10 3 15,10 17 11-15,0 6 12 16,4 8 22-16,0-2 7 0,0-2 5 16,0-3-2-16,0-5-10 15,3-4-4-15,-3-14-5 16,0-3 1-16,3-15-1 15,-1-6-37-15,12-11-173 16</inkml:trace>
  <inkml:trace contextRef="#ctx0" brushRef="#br0" timeOffset="89523.4998">9289 11136 969 0,'8'-2'506'15,"2"-1"-74"-15,19 3-334 16,8 2-27-16,7-1-46 16,7 3-6-16,-1 2-7 0,-7-4-27 15,-9 4-160-15,-10-4-243 16</inkml:trace>
  <inkml:trace contextRef="#ctx0" brushRef="#br0" timeOffset="89686.3734">9341 11219 1015 0,'-2'3'447'0,"7"-1"-205"15,-1 2-62-15,-4-4-87 16,6 0-14-16,24 2-45 15,46 4-10-15,-21-4 21 16,-1-2-90-16</inkml:trace>
  <inkml:trace contextRef="#ctx0" brushRef="#br0" timeOffset="90058.7428">10148 11002 1150 0,'-20'-12'467'16,"-22"-10"-301"-16,-2 10-50 16,2 14-65-16,5 8-27 15,9 17-26-15,6 9-6 16,15 7-2-16,7 6 4 15,22 0 6-15,10 0 2 16,16-8 7-16,8-6 5 16,13-13 8-16,-5-12 22 15,-2-19 41-15,-6-11 16 16,-14-15 30-16,-6-7-5 0,-19-6-3 16,-14-2-5-16,-23 1-17 15,-8-2-14-15,-13 4-40 16,2 4-18-16,2 14-29 15,-4 6-39-15,5 21-117 16,1 3-67-16</inkml:trace>
  <inkml:trace contextRef="#ctx0" brushRef="#br0" timeOffset="90300.8342">10309 11023 804 0,'-9'-3'470'0,"-7"3"-56"16,-5 11-226-16,-6 2-43 15,-6 13-67-15,-3 0-16 16,0 8-21-16,0 4-8 15,6 2-13-15,5-2 41 16</inkml:trace>
  <inkml:trace contextRef="#ctx0" brushRef="#br0" timeOffset="103638.5463">10798 11282 1665 0,'0'1'696'0,"1"-1"-438"15,-3-1-82-15,2 1-315 16</inkml:trace>
  <inkml:trace contextRef="#ctx0" brushRef="#br0" timeOffset="104814.2592">1682 12829 596 0,'11'7'335'0,"1"5"-48"16,17-16-103-16,9-13-2 15,6-28-42-15,6-13-26 16,-2-20-38-16,-1-1-4 15,-12-6 4-15,-11 1 2 16,-16 0 7-16,-10 0-3 16,-6 23-28-16,0 13-15 15,1 33-29-15,2 15-14 16,3 30-12-16,1 12 1 16,8 27-2-16,11 12 5 0,13 5 7 15,7-1 3-15,8-9 1 16,-2-11 2-16,-3-15 6 15,-5-8-13-15,-12-18-76 16,-9-7-67-16,-12-13-443 16</inkml:trace>
  <inkml:trace contextRef="#ctx0" brushRef="#br0" timeOffset="104951.4069">1988 12546 850 0,'23'8'393'15,"5"0"-152"-15,8 1-141 16,12 1-17-16,-12-4-30 16,3 2-44-16,-10-1-363 15</inkml:trace>
  <inkml:trace contextRef="#ctx0" brushRef="#br0" timeOffset="105101.21">1762 12482 1125 0,'1'4'438'0,"4"2"-271"16,12 11-150-16,9-2-6 15,19 7-6-15,11-2 9 0,11 2-223 16</inkml:trace>
  <inkml:trace contextRef="#ctx0" brushRef="#br0" timeOffset="105379.2671">2403 12673 931 0,'14'0'426'0,"18"4"-162"16,6-2-72-16,4-2-70 15,-2-2-25-15,-5-7-46 16,-10-3-10-16,-9-3 8 16,-10 1 0-16,-15-1-25 15,-5 2-12-15,-13 1-21 16,-3 2-8-16,-6 7 5 15,2 3-2-15,6 11-13 16,5 6-3-16,13 12 9 16,4 9 7-16,1 6 14 15,4 5 1-15,1 1-1 16,5 1 1-16,5-10-11 0,3-8-57 16,7-16-183-16,1-8-24 15</inkml:trace>
  <inkml:trace contextRef="#ctx0" brushRef="#br0" timeOffset="105632.4273">3032 12624 932 0,'-1'14'531'0,"-2"4"-115"0,-3 13-163 16,-10 0-52-16,-10-1-99 15,-1-1-31-15,-7-10-36 16,3-5-6-16,6-14-33 15,2-6-13-15,7-8-15 16,4-2-8-16,12-3 16 16,4 1 4-16,12 2 16 15,7 3 3-15,8 8 9 16,4 9 4-16,6 12-7 16,-4 6-1-16,-2 11 17 15,3 2-82-15</inkml:trace>
  <inkml:trace contextRef="#ctx0" brushRef="#br0" timeOffset="106086.1714">5106 12736 875 0,'18'10'449'16,"15"9"-104"-16,16 17-197 15,8 7-25-15,3 10-55 0,-3-1-24 16,-15-6-17 0,-5-8-6-16,-13-9-145 0,-4-7-225 15</inkml:trace>
  <inkml:trace contextRef="#ctx0" brushRef="#br0" timeOffset="106251.2532">5516 12744 1270 0,'-20'11'538'0,"-31"19"-306"16,-4 10-62-16,-13 9-75 15,3 5-34-15,10-3-40 16,9-5-25-16,21-14-126 16,7-9-90-16</inkml:trace>
  <inkml:trace contextRef="#ctx0" brushRef="#br0" timeOffset="106522.0668">6010 12537 1162 0,'-18'2'532'0,"-29"3"-241"0,-1 13-102 16,-4 12-109-16,0 7-36 16,16 13-46-16,4 4-13 15,30 13-10-15,10 4 2 16,23-2 11-16,10-8 3 16,6-20 10-16,1-6 13 15,2-21-81-15,-3-7-59 16,3-11-279-16</inkml:trace>
  <inkml:trace contextRef="#ctx0" brushRef="#br0" timeOffset="106740.3992">6197 12603 872 0,'-2'5'476'16,"-4"2"-18"-16,1 15-309 15,1 9-32-15,-4 4-31 16,1 15-24-16,3 10-31 15,4 0-7-15,7 1-9 16,10-13-3-16,9-14-3 16,2-10 0-16,10-11 6 15,-2-5 2-15,-2-12-7 16,-3-1-31-16,-6-5-123 16,-13-7-129-16</inkml:trace>
  <inkml:trace contextRef="#ctx0" brushRef="#br0" timeOffset="106909.1269">6002 12801 774 0,'2'3'447'0,"5"0"-4"16,18 3-273-16,9-1-25 16,20-2-54-16,7 2-33 15,2-3-6-15,-2 0-65 0,-13-4-166 16,-9-7-133-16</inkml:trace>
  <inkml:trace contextRef="#ctx0" brushRef="#br0" timeOffset="107060.6131">6446 12657 828 0,'-1'-8'497'15,"7"-2"-87"-15,-2 8-138 16,4 9-56-16,4 18-80 16,-1 5-30-16,10 23-27 15,-2 6-1-15,-9 9-18 16,-10 1-8-16,-12-9-13 15,-3-11-22-15,3-13-118 16,-11-23-63-16</inkml:trace>
  <inkml:trace contextRef="#ctx0" brushRef="#br0" timeOffset="107357.8804">6944 12747 886 0,'4'0'478'0,"16"1"-67"16,0-2-187-16,27 1-103 16,8 0-43-16,8-1-55 15,5 1-4-15,-18 1-130 16,-5 0-170-16</inkml:trace>
  <inkml:trace contextRef="#ctx0" brushRef="#br0" timeOffset="107522.5084">6991 12903 1022 0,'1'5'495'0,"13"4"-159"16,7-2-128-16,24-4-84 0,12-2-42 15,15-4-21-15,3-4-65 16</inkml:trace>
  <inkml:trace contextRef="#ctx0" brushRef="#br0" timeOffset="108094.105">7889 12590 866 0,'-3'10'438'0,"-4"6"-71"16,-11 23-261-16,-2 9-20 16,-4 22-33-16,0 1-18 15,6-1-10-15,6-3-3 16,6-26-2-16,2-8-2 15,8-23 14-15,-3-10 11 16,5-15 7-16,2-15 1 16,3-20-14-16,3-10-11 15,0-15 1-15,0-1 1 0,-1 8-10 16,4 7-1-16,2 21-6 16,0 16-5-16,-1 17-4 15,-2 13-2-15,-1 17-6 16,4 9 2-16,4 21 6 15,2 5-2-15,4 12 1 16,-2 3 0-16,-8-6 3 16,-4-12-1-16,-3-18-65 15,-3-8-57-15,-4-17-216 16</inkml:trace>
  <inkml:trace contextRef="#ctx0" brushRef="#br0" timeOffset="108256.6369">7809 12850 1051 0,'8'1'457'15,"10"0"-190"-15,11 1-136 16,18 3-48-16,6-1-22 16,11-2-42-16,4 2-73 15</inkml:trace>
  <inkml:trace contextRef="#ctx0" brushRef="#br0" timeOffset="108557.1222">8645 12770 1021 0,'-25'-4'485'16,"-14"-4"-210"-16,-5 9-111 15,3 5-36-15,5 14-66 16,6 7-21-16,9 11-19 16,9 7-12-16,13 1-5 15,3-3-5-15,24-4-5 16,7-10 2-16,9-11 6 15,10-2 14-15,4-12-71 16,0-1-64-16,-1-4-173 0</inkml:trace>
  <inkml:trace contextRef="#ctx0" brushRef="#br0" timeOffset="108872.2253">8955 12859 981 0,'-15'-11'491'16,"-10"-10"-173"-16,-1 5-70 15,1 10-118-15,5 8-48 0,-4 13-59 16,2 4-14-16,5 8-20 16,5 4-5-16,12 3-2 15,6-5 4-15,5-9 9 16,3-1 5-16,3-12 8 16,1-7 3-16,7-4 3 15,3-12 0-15,4-3-6 16,10 1-3-16,-2 4-7 15,5 5 0-15,2 8 10 16,-1 2 8-16,-9 6 13 16,-6 5 19-16,-18 2 31 15,-10 2 10-15,-13 0 6 16,-11 2-16-16,-10 2-37 16,-7-5-16-16,5 2-108 15</inkml:trace>
  <inkml:trace contextRef="#ctx0" brushRef="#br0" timeOffset="109330.2353">9780 12321 951 0,'-21'17'394'0,"-31"34"-213"15,-3 18-24-15,-4 30-46 16,10 11-11-16,26 16-42 0,17-2-17 15,27-14-16-15,13-9-5 16,16-36-6-16,5-6 2 16,5-21-44-16,1-12-60 15</inkml:trace>
  <inkml:trace contextRef="#ctx0" brushRef="#br0" timeOffset="109780.2861">9899 12797 1025 0,'-2'4'427'0,"-8"14"-237"16,-2 7-64-16,5 12-58 15,4 5-8-15,7 0-26 16,9-1-6-16,5-9-7 15,2-7-5-15,6-11 1 16,2-6 3-16,4-9 9 16,-1-9 2-16,-3-10 0 15,0-3-1-15,-8-8-5 16,0-4-2-16,-10 1 0 16,-4 0-2-16,-7 10-6 15,-6 7-7-15,-2 17-21 0,-3 4-7 16,0 18-7-16,2 4 2 15,8 8 14-15,2 2 2 16,16-6 6-16,6-4 2 16,8-13 10-16,3-5 14 15,0-7 26-15,-3-3 19 16,-8-7 22-16,-4-5-3 16,-10-7-16-16,-3-1-14 0,-5-4-29 15,-1-3-14-15,1 4-135 16,-3 0-89-16</inkml:trace>
  <inkml:trace contextRef="#ctx0" brushRef="#br0" timeOffset="110084.1624">10556 12552 957 0,'6'-1'509'15,"4"-2"-103"-15,-1 13-233 16,2 10-47-16,-3 10-43 16,-6 8-9-16,-4 7-25 0,-3 12-9 15,-1 11-18-15,4 0-10 16,7 0-6-16,6-10-1 15,11-20 0-15,5-7 0 16,-2-15 3-16,-1-6-7 16,-4-11-57-16,2-4-54 15,-7-10-243-15</inkml:trace>
  <inkml:trace contextRef="#ctx0" brushRef="#br0" timeOffset="110247.5016">10465 12791 1164 0,'3'1'468'0,"15"6"-294"16,8 1-25-16,20-1-28 15,5 0-26-15,4-1-42 16,-9-2-13-16,-9-1-59 16,-3 0-83-16</inkml:trace>
  <inkml:trace contextRef="#ctx0" brushRef="#br0" timeOffset="110430.2483">10911 12489 794 0,'13'12'489'0,"4"6"14"16,8 17-304-16,3 12-22 16,-1 13-45-16,-4 12 6 15,-19 26-36-15,-9 2-13 16,-27-5-27-16,-5-11-33 15,5-29-11-15,9-8-50 16,14-26-525-16</inkml:trace>
  <inkml:trace contextRef="#ctx0" brushRef="#br0" timeOffset="110924.6372">11496 12843 699 0,'12'3'432'0,"14"3"-30"0,17 0-205 15,9 0-55-15,3-1-78 16,-7 1-25-16,-7-2-24 15,-1-2-53-15,-10-2-281 16</inkml:trace>
  <inkml:trace contextRef="#ctx0" brushRef="#br0" timeOffset="111115.9858">11514 12994 963 0,'13'6'491'0,"4"-6"-176"16,26 8-92-16,5-6-35 15,7 0-79-15,5 11-31 16,-11-13-74-16,-5 0 88 16</inkml:trace>
  <inkml:trace contextRef="#ctx0" brushRef="#br0" timeOffset="112147.3909">12484 12662 896 0,'-15'0'435'16,"-17"2"-164"-16,-2 18-147 16,0 10-46-16,3 21-69 15,9 10-15-15,19 9-14 16,8-1 5-16,21-17 9 15,11-12 5-15,11-26 24 16,11-9 23-16,3-14 63 16,-4-10 39-16,-15-13 32 15,-17-11 2-15,-25-13-32 16,-6-2-31-16,-20 9-47 16,-7 4-26-16,-9 18-39 15,-5 9-4-15,12 13-130 16,9 5-94-16</inkml:trace>
  <inkml:trace contextRef="#ctx0" brushRef="#br0" timeOffset="112312.7624">12795 13069 1456 0,'0'1'587'0,"0"4"-397"15,1-3-60-15,-1-2-97 16,0 0-88-16</inkml:trace>
  <inkml:trace contextRef="#ctx0" brushRef="#br0" timeOffset="112655.9664">13106 12735 1016 0,'-17'-7'500'16,"-12"-5"-165"-16,3 12-203 16,0 4-50-16,4 14-60 0,0 7-16 15,9 17-17-15,3 5 1 16,17 7-2-16,8-2 1 15,11-9 10-15,7-9 2 16,11-15 11-16,4-8 4 16,3-14 7-16,-5-7 22 15,-11-15 37-15,-11-3 17 16,-16-13 35-16,-9-4-6 16,-19-1-36-16,-7 0-21 15,-12 11-47-15,-2 7-7 0,6 13-127 16,3 7-23-16</inkml:trace>
  <inkml:trace contextRef="#ctx0" brushRef="#br0" timeOffset="113238.366">13726 12660 534 0,'0'-4'370'0,"-5"-3"37"0,0 0-137 15,0 4-120-15,-10 2-48 16,-4 1-63-16,-9 3-17 15,-4 6-16-15,2 1-5 16,2 3-4-16,5 1-3 16,4 0 1-16,0 1 0 15,8 0 1-15,0-2-2 16,9-4-4-16,2-1 9 0,5-2 21 16,-1-6 16-16,2 0 42 15,-1-4 1-15,0-1-7 16,1 1-6-16,2 2-34 15,0 1-10-15,5 1-12 16,1 0-6-16,1 2-3 16,-3-1 1-16,3 1-1 15,-2 2 0-15,-1 1-1 16,4-1 0-16,-2 1-1 16,-1-1-1-16,2 6-2 15,1 1-3-15,1 8-3 16,0-1 3-16,-1 5 3 15,-7 4 4-15,-9 1 8 16,-4 5 5-16,-19 1 11 16,-7-5 4-16,-13-6 4 15,-3-7-2-15,-1-12-5 16,3-4-11-16,14-11-73 0,8-1-59 16</inkml:trace>
  <inkml:trace contextRef="#ctx0" brushRef="#br0" timeOffset="114011.9703">14388 12814 527 0,'-10'-9'401'16,"-9"-7"23"-16,-11 3-168 16,-5 3-27-16,-3 7-108 15,3 5-41-15,2 13-46 16,9 8-23-16,8 12-16 15,4 8-2-15,12 5-4 16,0-3 6-16,12-1 2 16,6-9 2-16,12-14 6 15,10-6 2-15,12-15-40 16,4-6-26-16,4-12-34 16,-6-2-8-16,-6-6 34 15,-8-2 25-15,-16 1 37 16,-8-3 8-16,-12 1 40 15,-4 4 17-15,-9 8 24 0,-6 5 1 16,-7 11-31 0,-1 3-18-16,2 5-28 0,1 5-7 15,7 6-6-15,0 2-5 16,7 6-2-16,5 3 1 16,2-6 1-16,5 2 3 15,9-6 3-15,2-6 3 16,11-3 7-16,2-9 2 15,3-6 5-15,3-3-2 0,-7-5 9 16,-4 0 11-16,-5 0 28 16,-6 3 28-16,-10 2 34 15,-4 4 1-15,-9 0-20 16,2 1-28-16,0 2-42 16,6 0-15-16,-1 1-51 15,2-1-79-15</inkml:trace>
  <inkml:trace contextRef="#ctx0" brushRef="#br0" timeOffset="114439.5044">14868 12836 1123 0,'-6'-5'514'0,"-7"-4"-232"16,5 5-84-16,7 6-124 15,2 6-32-15,11 13-42 16,4 5-6-16,8 11 10 16,3 5 2-16,-10-9 14 15,-6-2 22-15,-19-9 31 16,-9-5 7-16,-11-2-3 15,-3-5-15-15,1-7-35 16,3-3-55-16,9-5-565 16</inkml:trace>
  <inkml:trace contextRef="#ctx0" brushRef="#br0" timeOffset="114880.3051">15592 12362 928 0,'-22'11'420'0,"-37"13"-188"0,-2 15-73 15,-5 22-37 1,4 9-36-16,22 25-36 16,19 9-2-16,32 5-19 15,18-6-5-15,28-24-12 16,8-13-1-16,9-24 7 16,-1-8-7-16,-7-17-138 0,-7-10-403 15</inkml:trace>
  <inkml:trace contextRef="#ctx0" brushRef="#br0" timeOffset="115418.4928">16055 12662 528 0,'7'-5'362'16,"8"-3"-9"-16,-13 3-91 16,-2 5-26-16,-9 2-100 15,-6 1-45-15,-7 5-59 16,-10-8-11-16,-7 3-6 15,1-3-3-15,-4-2-4 16,5 2-2-16,4 3-5 16,1 3-3-16,6 6-4 15,1 2-2-15,4 5-3 16,4 2 1-16,3-1-4 16,5 0 0-16,9-2 7 0,1-4 1 15,9-6 11-15,8-1 6 16,1-13 3-16,8-1-1 15,8-3-8-15,5 2-4 16,7 10-3-16,0 6 0 16,0 13 1-16,-2 3 3 15,-15 10 9-15,-5 1 7 16,-24 0 26-16,-8-1 11 0,-15-8 8 16,-11-1-3-16,-12-8-13 15,-2-5-8-15,0-11-26 16,5-3-38-16,12-7-121 15,7-1-83-15</inkml:trace>
  <inkml:trace contextRef="#ctx0" brushRef="#br0" timeOffset="115734.2032">16272 12640 1067 0,'2'0'521'0,"2"-5"-213"16,-2 16-135-16,-1 6-31 16,-4 12-63-16,-5 9-5 15,-4 9-31-15,-1 7-13 16,6 10-16-16,6-3-5 15,8-9-4-15,7-12-1 16,11-16 4-16,1-7 1 16,7-9 6-16,0-5 1 15,-5-4-5-15,2 0-31 0,-10-8-103 16,5 4-85-16</inkml:trace>
  <inkml:trace contextRef="#ctx0" brushRef="#br0" timeOffset="115890.4043">16190 12846 964 0,'5'4'464'0,"6"-1"-166"0,13 2-99 16,13 1-52-16,6-3-54 16,8 1-45-1,-3-3 3-15,-4 1-152 16</inkml:trace>
  <inkml:trace contextRef="#ctx0" brushRef="#br0" timeOffset="116257.5178">16695 12618 965 0,'6'0'459'0,"8"6"-151"15,1 5-146-15,9 18-58 16,0 8-27-16,-2 16-36 16,-4 11-10-16,-18 5-11 15,-5 1-7-15,-25-7 2 16,-7-6 1-16,-6-11-1 15,0-6 4-15,12-11 4 16,4-6 1-16,6-10-2 16,5-7 26-16,1-4 22 15,2-2 13-15,8 0 22 16,-3-2-18-16,6-1-26 16,1 0-16-16,1-4-24 15,0 6-44-15</inkml:trace>
  <inkml:trace contextRef="#ctx0" brushRef="#br0" timeOffset="120713.3707">5044 14166 590 0,'16'-23'398'16,"11"-17"-9"-16,0 14-162 0,2 11-46 16,-7 15-87-16,-6 8-21 15,-3 17-28-15,-5 7-5 16,-6 16-4-16,1 0-4 15,-3 3-17-15,7-4-1 16,11-10-3-16,4-10-1 16,14-13 0-16,-2-11 3 15,2-15 3-15,-5-9 1 16,-5-13 1-16,-2-5 1 0,-12-13 0 16,1 4-2-16,-5 7-5 15,-1 6-10-15,-1 20 17 16,-3 7-4-16,1 16-2 15,-3 6 7-15,2 17-20 16,1 11 0-16,0 4 2 16,-1 6 3-16,4-8-142 15,8-4-455-15</inkml:trace>
  <inkml:trace contextRef="#ctx0" brushRef="#br0" timeOffset="120969.4109">5995 13813 1128 0,'-11'-4'518'0,"-13"3"-224"0,-2 1-80 16,-6 16-99-16,-3 7-40 15,-4 20-55-15,-4 10-9 16,15 13-11-16,5 4 0 15,20 0-3-15,8 2 0 16,20-6-2-16,11-3 0 16,4-17-3-16,4-12-1 0,-1-19-99 15,-6-11-89-15</inkml:trace>
  <inkml:trace contextRef="#ctx0" brushRef="#br0" timeOffset="121192.2946">6153 13954 1154 0,'0'1'555'16,"-4"-4"-223"-16,0 12-180 15,2 12-49-15,-5 7-54 16,-1 7-5-16,0 14-14 16,-1 4-7-16,0 7-10 15,7 3-4-15,8-3-3 16,5-10-2-16,11-16-3 15,6-11-1-15,4-16-21 16,3-6-30-16,2-13-112 16,-5-3-98-16</inkml:trace>
  <inkml:trace contextRef="#ctx0" brushRef="#br0" timeOffset="121360.579">5953 14143 850 0,'4'3'404'0,"1"0"-166"16,16-1-117-16,13 5-20 0,13-1-59 15,6 2-19-15,4 3 6 16,-4-4-95-16</inkml:trace>
  <inkml:trace contextRef="#ctx0" brushRef="#br0" timeOffset="121552.2052">6475 13909 1351 0,'4'5'530'0,"11"15"-359"16,-2 5-55-16,8 19-33 16,-4 4 6-16,-9 10 1 15,-7 3-5-15,-14 7-25 16,-6 6-19-16,0-12-7 15,0-7-54-15,12-17-127 0,7-9-513 16</inkml:trace>
  <inkml:trace contextRef="#ctx0" brushRef="#br0" timeOffset="121799.2937">6900 14115 1151 0,'-2'0'576'0,"1"0"-199"16,8 2-185-16,-7-2-114 15,24 6-45-15,45 9-12 16,-25-14-9-16,5 0 3 15,-2-1-89-15,-8 0-247 16</inkml:trace>
  <inkml:trace contextRef="#ctx0" brushRef="#br0" timeOffset="121979.2725">6904 14308 882 0,'8'5'450'0,"10"3"-108"0,11-1-132 16,17-1-66-16,3-1-37 15,5-1-40-15,-4-1-27 16,-13-3-109-16</inkml:trace>
  <inkml:trace contextRef="#ctx0" brushRef="#br0" timeOffset="122622.4155">7697 14236 1288 0,'1'1'491'0,"11"3"-349"15,11 1-48-15,23 1-43 16,3-6-11-16,18 0-22 16,4-1 28-16,0 1-311 0</inkml:trace>
  <inkml:trace contextRef="#ctx0" brushRef="#br0" timeOffset="122981.6626">8567 14098 1160 0,'-18'-3'515'15,"-11"-3"-259"-15,-4 11-138 16,1 2-49-16,5 11-58 16,1 5-17-16,14 14-10 15,3 6 2-15,12 13 6 16,10 2 3-16,12-6 1 16,6-4 1-16,14-22 3 15,7-10 3-15,10-20-8 16,-1-13 43-16,-8-13 43 15,-9-8 24-15,-24-10 51 16,-8-1-28-16,-20-3-27 16,-10 6-21-16,-18 7-42 15,-9 2-19-15,1 14-54 16,3 5-42-16,19 14-212 16</inkml:trace>
  <inkml:trace contextRef="#ctx0" brushRef="#br0" timeOffset="123141.3757">8965 14466 1211 0,'-1'1'608'16,"-3"-1"-196"-16,0-3-270 15,3 2-66-15</inkml:trace>
  <inkml:trace contextRef="#ctx0" brushRef="#br0" timeOffset="123707.4968">9422 14193 691 0,'-15'13'372'0,"-12"9"-103"15,-3-5-116-15,-6-4-30 0,-7-13-63 16,2-9-20-16,5-10-43 16,9-8-19-16,21-4-24 15,7-2-9-15,19 5 19 16,9 6 22-16,10 8 29 15,-2 9 17-15,3 12 11 16,-8 6-6-16,-12 14 14 16,-4 5 6-16,-22 7 1 15,-3 9-1-15,-14 7-28 16,-5-1-12-16,0-1-8 16,-2-9-9-16,4-19-9 15,5-3 1-15,10-22-3 16,5 0 11-16,17-4 27 15,5-4 8-15,10 1 8 16,4 3-4-16,0 3-20 16,2 3-10-16,1 3-9 0,-1 2-70 15</inkml:trace>
  <inkml:trace contextRef="#ctx0" brushRef="#br0" timeOffset="124176.686">9822 14118 1154 0,'1'0'481'0,"2"0"-301"15,-2 0-36-15,-2 0-76 16,0 0-23-16,0 0-21 15,-12 3-8-15,-42 9-5 16,25-12 1-16,2 1-5 16,-2-4-5-16,5 4-9 15,1 3-8-15,4 9-3 16,1 4 2-16,2 9 5 16,2-1 3-16,4 1 4 15,3-1 1-15,4-4 3 16,4-4 1-16,4-7 1 15,6-4 3-15,5-7 3 16,5-4-1-16,13 2-1 16,5-2-1-16,12 6-3 0,-2 5 1 15,-5 6 2-15,-4 5 0 16,-15 7 3-16,-5 6 8 16,-11 4 38-16,-16-1 11 15,-10 2 5-15,-6-8-5 16,-13-4-33-16,3-2-8 15,-10-15-2-15,1-5-36 0,6-15-146 16</inkml:trace>
  <inkml:trace contextRef="#ctx0" brushRef="#br0" timeOffset="124670.2256">10495 14253 839 0,'-19'-6'379'16,"-19"-2"-176"-16,-1 2-33 15,9 7-74-15,3 5-22 0,10 6-49 16,8 3-16-16,6 8-10 16,15 3-4-16,14 10 8 15,4 1 11-15,4 4 31 16,-8 1 13-16,-12-9 19 16,-11 2 14-16,-13-12-16 15,-8-3-9-15,-7-9-11 16,-2-6-18-16,3-11-78 15,6-9-79-15,7-9-261 16</inkml:trace>
  <inkml:trace contextRef="#ctx0" brushRef="#br0" timeOffset="124838.3818">10611 14238 755 0,'12'-2'436'0,"12"2"-62"0,-7 5-70 16,-4 15-97-16,-4 9-46 15,-3 11-66-15,-3 1-31 16,1 5-35-16,-2-4-12 16,-1-5 13-16,-4-3-56 15,-6-8-190-15</inkml:trace>
  <inkml:trace contextRef="#ctx0" brushRef="#br0" timeOffset="125002.519">10642 14047 1213 0,'-3'-7'486'16,"-4"-5"-305"-16,5 9-150 16,3 5 27-16,6 7-326 15</inkml:trace>
  <inkml:trace contextRef="#ctx0" brushRef="#br0" timeOffset="125264.4797">10836 14396 799 0,'7'23'449'16,"5"22"-78"-16,-7-9-159 16,-1-10-47-16,-4-6-55 0,0-6-29 15,3-10-31-15,-2-3-9 16,7-14-15-16,2-12-4 15,5-14-12-15,7-1-1 16,3-4-5-16,3 6 13 16,7 10 6-16,-1 7 7 15,-1 21 7-15,1 12-9 16,-10 16-2-16,-2 6-7 16,-14 7-5-16,-4-1-2 0,-4-3-58 15,0 1-131-15</inkml:trace>
  <inkml:trace contextRef="#ctx0" brushRef="#br0" timeOffset="125688.213">11693 13871 1002 0,'-24'7'421'15,"-35"21"-241"-15,-5 12-47 16,9 20-39-16,4 8-24 16,20 7-26-16,14 7-18 0,17 10-13 15,7-3-5-15,15-12-4 16,6-11-2-16,16-27-2 15,15-7-1-15,14-19-35 16,6-8-48-16,2-13-209 16</inkml:trace>
  <inkml:trace contextRef="#ctx0" brushRef="#br0" timeOffset="126192.1289">12133 14131 551 0,'9'-3'349'16,"7"1"24"-16,-4 0-62 0,-12-4-84 15,-6 3-43 1,-12 0-87-16,-5 1-42 15,-13-4-33-15,-1 4-7 16,-1 1-12-16,2 0-5 16,5 10-11-16,1 1-1 15,4 11 1-15,4 2 3 16,6-2 7-16,0-3-1 16,5-7-4-16,3-3-1 0,8-4-6 15,4 0-1-15,6-4 6 16,-5-4 1-16,5 0 6 15,1 0-2-15,1 2-3 16,8 2 3-16,1 6 4 16,4-2 2-16,9 9 7 15,7 1-2-15,2 3-3 16,1 6-2-16,-9 6 1 16,-16-1 0-16,-19 5 6 15,-10 0 5-15,-28-3 5 16,-4-1 2-16,-9-3 2 15,-1-14-2-15,9-9-13 16,6-3-28-16,13-11-126 16,8 3-138-16</inkml:trace>
  <inkml:trace contextRef="#ctx0" brushRef="#br0" timeOffset="126453.1383">12312 14055 808 0,'4'-3'495'0,"1"-1"7"0,1 11-348 15,-4 6-32-15,-2 14-49 16,-2 4-1-16,-4 12-25 16,6 4-15-16,0 4-18 15,6 3-5-15,8-2-3 16,1-6-1-16,9-10 1 15,0-6 1-15,0-15 1 16,-1-6 1-16,-3-5 1 16,0-6-22-16,-7-9-178 15</inkml:trace>
  <inkml:trace contextRef="#ctx0" brushRef="#br0" timeOffset="126619.2436">12228 14253 988 0,'0'-1'489'0,"3"1"-178"16,10 0-159-16,14 3-17 15,16 3-77-15,6 0-14 16,4-2-30-16,-6 1 6 16,-10-3-182-16</inkml:trace>
  <inkml:trace contextRef="#ctx0" brushRef="#br0" timeOffset="126811.8087">12742 14052 1019 0,'7'3'491'0,"10"9"-135"16,3 10-165-16,-1 14-39 16,5 12-6-16,-3 10-12 15,-2 10-3-15,-16 1-38 16,-13-5-16-16,-18-7-26 15,-7-7-11-15,3-16-17 16,5-4-8-16,3-11-113 16</inkml:trace>
  <inkml:trace contextRef="#ctx0" brushRef="#br0" timeOffset="127689.4785">5407 15500 727 0,'-1'-7'370'0,"1"-2"-117"0,-2-7-82 15,-7-2-24-15,-10-1-35 16,-12-5-20-16,-9 0-34 16,-2 5-12-16,1 9-33 15,4 8-12-15,3 15-25 16,7 10-6-16,6 10-9 16,7 1 3-16,13 7 3 15,7 0 3-15,9-7 18 16,7-3 4-16,6-13 14 15,1-9 3-15,5-7 5 16,-3-7 2-16,1-12 3 16,0-3 1-16,-9-5-1 15,-2-3 3-15,-9 2-7 16,-4 1 6-16,-5 11 28 16,0 10-4-16,-1 12 9 15,-2 6-5-15,1 8-27 16,1 2-1-16,3 2-6 0,5 1-5 15,3-4-3-15,4-2-2 16,3-10 28-16,2-2-63 16</inkml:trace>
  <inkml:trace contextRef="#ctx0" brushRef="#br0" timeOffset="127989.4623">5918 15082 1250 0,'-10'9'496'0,"-20"12"-328"15,-7 8-39-15,-4 16-41 16,-4 5-23-16,15 15-35 15,7 6-5-15,23-3-11 16,15-4-4-16,20-11-6 16,12-7 0-16,4-13 1 15,1-6-1-15,-13-12 2 16,-6-6-9-16,-4-10-92 16,-2-5-95-16</inkml:trace>
  <inkml:trace contextRef="#ctx0" brushRef="#br0" timeOffset="128201.91">6096 15193 1159 0,'0'4'491'0,"-4"4"-233"16,4 13-151-16,2 9-15 16,2 11-5-16,-1 4-2 0,3 7-34 15,-1 2-10-15,0-3-16 16,4 1-10-16,2-9-9 15,2-5-1-15,9-11-3 16,2-9 6-16,6-11-64 16,2-5-53-16</inkml:trace>
  <inkml:trace contextRef="#ctx0" brushRef="#br0" timeOffset="128381.2444">5996 15403 1182 0,'4'3'479'15,"6"3"-264"-15,19-1-151 16,8 1 2-16,16-1-28 0,2-1-16 16,4 0-66-16,-7-3-93 15</inkml:trace>
  <inkml:trace contextRef="#ctx0" brushRef="#br0" timeOffset="128576.7794">6481 15150 1414 0,'7'11'536'0,"4"22"-409"15,8 7-7-15,5 18-17 16,-2 2-9-16,-6 1-13 15,-8 0-21-15,-17-5-21 16,-10-2-15-16,-5-6-14 16,-1-8-88-16</inkml:trace>
  <inkml:trace contextRef="#ctx0" brushRef="#br0" timeOffset="128950.688">6998 15315 1028 0,'-1'1'502'15,"-4"1"-157"-15,16 4-238 16,10 0-35-16,19-3-47 15,14-2-4-15,16-1-10 16,4 0-4-16,-9-1-55 16,-6 1-93-16</inkml:trace>
  <inkml:trace contextRef="#ctx0" brushRef="#br0" timeOffset="129146.3993">7052 15470 940 0,'9'6'462'0,"2"1"-128"16,19 0-191-16,8 1-6 16,17-6-58-16,4 3-24 15,2 2-21-15,-3-3-46 16</inkml:trace>
  <inkml:trace contextRef="#ctx0" brushRef="#br0" timeOffset="129868.9286">7763 15460 1081 0,'1'0'531'0,"2"-2"-156"16,24 3-236-16,5 2-46 15,22 1-47-15,14 0-11 16,15-3-23-16,9-3 14 16,-3-2-171-16</inkml:trace>
  <inkml:trace contextRef="#ctx0" brushRef="#br0" timeOffset="130192.5632">8511 15481 438 0,'6'-19'304'0,"9"-28"87"16,1-5-133-16,0-1-10 16,1 0-22-16,-5 10-30 15,-2 11-9-15,-5 14-34 16,-4 8-22-16,-1 17-63 16,0 8-25-16,0 23-34 15,0 12-5-15,0 20 1 16,2 6-1-16,3 3 2 15,-1-3-2-15,2-16 1 0,0-7 0 16,2-15-72-16,0-10-84 16</inkml:trace>
  <inkml:trace contextRef="#ctx0" brushRef="#br0" timeOffset="130357.5542">8889 15688 1644 0,'-2'-2'636'0,"2"-3"-477"15,0-2-53-15,5 0-146 16,5 2 294-16</inkml:trace>
  <inkml:trace contextRef="#ctx0" brushRef="#br0" timeOffset="130908.2107">9487 15446 819 0,'-15'4'444'0,"-14"3"-100"0,-10-3-189 16,0-4-4-16,0-8-73 15,0-9-4-15,8-14-37 16,3-3-17-16,22-4-30 16,12 4-18-16,19 5 6 15,9 6 9-15,0 15 18 16,1 6 12-16,1 17 4 16,-1 13 1-16,-8 15 17 15,-9 6 8-15,-21 11 4 16,-13-2-3-16,-18-5-13 15,-1-1-11-15,0-11-13 16,5-3-2-16,2-13-3 16,8-7 0-16,5-17-5 15,3-5-5-15,15-8-4 16,4-5-2-16,13 2 2 0,3 4 5 16,5 6 1-16,1 5-1 15,5 7 1-15,5 2-1 16,-1 5-51-16,4 2-97 15</inkml:trace>
  <inkml:trace contextRef="#ctx0" brushRef="#br0" timeOffset="131378.2068">9995 15262 911 0,'-3'1'413'0,"-1"-1"-204"15,-6 0-60-15,-5 0-74 16,-5 0-28-16,-5-1-20 16,-1-2-7-16,1 0-7 15,-1-3-4-15,0 2-8 16,4-2-3-16,3 5-11 15,6 4-2-15,3 7-2 16,0 3-3-16,2 8-1 16,1 3 16-16,1 3 14 15,2 3 11-15,1-2 17 0,2-2-11 16,5-5-6-16,0-9-4 16,4-7 0-16,6-5 0 15,5-5 0-15,5-1-1 16,3 2 2-16,0 4 1 15,6 8 6-15,3 9 8 16,-4 6 4-16,-3 3 1 0,-17 1 15 16,-10 6 11-16,-14 2 10 15,-11-6 0-15,-10-1-18 16,-3-9-14-16,4-9-20 16,0-6-50-16,5-13-145 15</inkml:trace>
  <inkml:trace contextRef="#ctx0" brushRef="#br0" timeOffset="131837.1772">10600 15480 622 0,'-9'-5'340'0,"-17"-4"-52"16,-4 1-52-16,-4 7-54 16,-3 5-33-16,4 8-58 15,9 8-38-15,6 5-26 16,7 3-17-16,15 8-11 15,-1-4-3-15,15 1 2 16,5-3-1-16,7-13-28 16,14-4-46-16,17-12-136 15,2-8-100-15</inkml:trace>
  <inkml:trace contextRef="#ctx0" brushRef="#br0" timeOffset="132077.4474">10925 15557 676 0,'-10'0'387'0,"-22"-5"-58"0,0 4-61 16,-2 2-81-16,0 3-53 16,11 6-77-16,5 2-33 15,8 5-30-15,9 1-4 16,4 4 3-16,7 0 6 16,10-5 1-16,-1-3 3 15,6-9 6-15,-1-4 3 16,-1-7 4-16,3-2 0 15,-1 1-1-15,0 0 0 0,-10 0-5 16,-7 2-1-16,-5-2-1 16,-2 2-38-16</inkml:trace>
  <inkml:trace contextRef="#ctx0" brushRef="#br0" timeOffset="132415.1979">11128 15510 912 0,'-2'-4'492'0,"-2"2"-131"16,4 1-182-16,0 1-49 15,0 0-73-15,14 5-17 16,42 54-1-16,-28-25-1 16,-12-1-10-16,-8 5-4 15,-16-9 3-15,-15-4 0 0,-13-9-1 16,-2-8-8-16,-2-10-6 15</inkml:trace>
  <inkml:trace contextRef="#ctx0" brushRef="#br0" timeOffset="132814.1708">11790 15119 998 0,'-29'15'459'0,"-29"9"-198"16,-2 25-151-16,4 15-3 0,15 19-51 15,21 14-15-15,24-2-13 16,17-2-5-16,17-14-12 15,9-12-2-15,6-14 14 16,-2-14-65-16,5-21-227 16</inkml:trace>
  <inkml:trace contextRef="#ctx0" brushRef="#br0" timeOffset="133378.5078">12267 15309 574 0,'8'-1'315'16,"6"-2"-29"-16,-7 2-21 16,-7-1-64-16,-4 0-33 15,3 1-76-15,0-1-30 16,-11 1-27-16,-42-3-8 16,24 1-16-16,-3 1-4 0,-4 2-7 15,2 3-1-15,2 8-5 16,1 2-3-16,10 3 0 15,4-1-2-15,10 0 2 16,5 0-1-16,3-3 0 16,0-1 0-16,3-4 2 15,2 0 2-15,1-4 6 16,1 2 2-16,4-5 6 16,4-2 0-16,11 0-3 15,5 0-2-15,10 4 3 16,2 7 4-16,-2 9 3 15,-5 1 2-15,-6 9-2 16,-6 1-1-16,-18-2 19 16,-4 7 11-16,-24-2 6 15,-2 4 0-15,-9 0-18 16,-12-8-11-16,-2-8-3 0,-4-10-36 16,9-16-108-16,10-7-107 15</inkml:trace>
  <inkml:trace contextRef="#ctx0" brushRef="#br0" timeOffset="133739.7793">12514 15252 911 0,'5'-2'489'16,"3"-1"-150"-16,2 11-137 16,-2 9-42-16,-4 16-59 15,0 11-5-15,-7 13-20 16,-6 4-14-16,-3-2-21 15,-2-3-6-15,3-10-18 16,9-1-9-16,10-7-5 16,9-5-3-16,17-12 0 15,-1-8 2-15,3-12-14 16,-3-6-37-16,-4-8-135 0,4-3-120 16</inkml:trace>
  <inkml:trace contextRef="#ctx0" brushRef="#br0" timeOffset="133920.5074">12410 15520 967 0,'4'0'448'0,"10"3"-205"16,12 2-100-16,13-3-29 0,9 5-61 15,9-2-31 1,-5-1-3-16,-10-2-41 15,0-5-116-15</inkml:trace>
  <inkml:trace contextRef="#ctx0" brushRef="#br0" timeOffset="134205.5982">12924 15209 870 0,'10'0'456'0,"15"7"-126"16,-1 10-130-16,1 14-47 16,-1 9-36-16,-5 16 4 0,0 2-16 15,-7 0-38-15,-7-5-12 16,-14-8-32-16,-7-2-3 16,-6 1-7-16,1-2-1 15,-3-6-2-15,6-4 0 16,1-11 0-16,2-3 1 15,6-5 0-15,0-5 3 16,4-4 5-16,0-4 0 0,-1-3 1 16,3-2-18-16</inkml:trace>
</inkml:ink>
</file>

<file path=ppt/ink/ink4.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11-14T09:54:23.027"/>
    </inkml:context>
    <inkml:brush xml:id="br0">
      <inkml:brushProperty name="width" value="0.05292" units="cm"/>
      <inkml:brushProperty name="height" value="0.05292" units="cm"/>
      <inkml:brushProperty name="color" value="#FF0000"/>
    </inkml:brush>
  </inkml:definitions>
  <inkml:trace contextRef="#ctx0" brushRef="#br0">24060 14841 884 0,'-11'-19'366'0,"-15"-21"-189"16,-8 0-66-16,-18-3-30 15,-9-2-7-15,-29 0-23 16,6 20-1 0,42 12-1-16,0 0-6 0,-164-12-10 15,-12 14-3-15,-24 32-4 16,46 34 2-16,-1 37 14 16,-9 29 1-16,22 35-7 15,11 14-3-15,28 17-19 16,25 1-7-16,44 15-5 15,26-4-1-15,52 5-1 16,27-7-1-16,44-20 1 16,18-5 2-16,42-31 10 15,22-12 2-15,32-29 2 16,28-21-2-16,16-37 5 16,13-24 0-16,9-43 2 15,-1-20-2-15,3-52-6 0,-13-26-2 16,-27-32 9-16,-27-21 27 15,-49-11 37-15,-35 4 6 16,-64-13 25-16,-40 9-15 16,-69-1-35-16,-24-1-14 15,-47 19-49-15,-11-2-17 16,6 16-13-16,-13 8-10 0,5 12-65 16,5 11-76-16</inkml:trace>
  <inkml:trace contextRef="#ctx0" brushRef="#br0" timeOffset="643.0089">22419 13832 817 0,'2'5'385'16,"-3"7"-146"-16,-2 29-96 15,-3 8-10-15,-8 15-27 16,-1-1-10-16,0-10-35 16,4-4-7-16,1-23-16 15,5-6 12-15,5-24 22 16,0-11 1-16,5-22-1 16,3-11-19-16,-3-27-26 0,1-11 7 15,-3-12 3 1,0-2 1-16,5 24-8 15,2 16-10-15,2 33-6 16,5 12-3-16,-1 23-3 16,4 15-2-16,6 24-1 15,3 15 0-15,6 16 2 0,-2-1-1 16,-5-7 0-16,-4-8 1 16,-7-13-1-16,-4-6 12 15,-9-10-118-15,-4-7-107 16</inkml:trace>
  <inkml:trace contextRef="#ctx0" brushRef="#br0" timeOffset="793.076">22424 14021 1087 0,'10'-1'480'15,"13"1"-232"-15,8-3-155 16,6 3-29-16,8-3-32 15,-2 0-111-15</inkml:trace>
  <inkml:trace contextRef="#ctx0" brushRef="#br0" timeOffset="943.0453">22960 14132 1469 0,'-3'2'600'0,"-5"4"-382"0,5-6-84 16,2-1-117-16,0-3-109 16</inkml:trace>
  <inkml:trace contextRef="#ctx0" brushRef="#br0" timeOffset="1406.9889">23372 13537 1244 0,'-1'-5'543'0,"-8"-2"-279"16,-7 4-78-16,-13 5-81 15,-11 5-37-15,-17 6-35 16,1 2-7-16,4 3-10 15,7-5-1-15,18-4-15 16,9 0-5-16,10-7-8 16,8 2 2-16,8 0 8 15,7-2 4-15,11 1 10 16,9 4-1-16,16-1-4 16,3 5-1-16,-4 6-1 15,-10 0 0-15,-24 10 6 16,-18 5 1-16,-27 15-1 15,-13 7 0-15,-8 3-4 0,6-2-3 16,15-16 1-16,13-4-1 16,16-15-3-16,6-5 1 15,17-10 4-15,9-5 1 16,14 4 4-16,1-4 0 16,-4 0-4-16,-6 4 0 15,-11-4-4-15,0 5-7 16,0 0-198-16,1-3-204 15</inkml:trace>
  <inkml:trace contextRef="#ctx0" brushRef="#br0" timeOffset="1548.0989">23570 14068 1482 0,'0'-1'705'0,"3"-4"-258"16,4 7-127-16,2 0-134 15,2 3-49-15,-1 4-77 16,-2-3-12-16,-6-5-15 15,-2 5-1-15,-7-5 138 16</inkml:trace>
</inkml:ink>
</file>

<file path=ppt/ink/ink5.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11-14T09:54:29.199"/>
    </inkml:context>
    <inkml:brush xml:id="br0">
      <inkml:brushProperty name="width" value="0.05292" units="cm"/>
      <inkml:brushProperty name="height" value="0.05292" units="cm"/>
      <inkml:brushProperty name="color" value="#FF0000"/>
    </inkml:brush>
  </inkml:definitions>
  <inkml:trace contextRef="#ctx0" brushRef="#br0">23617 14682 1126 0,'-50'-6'401'15,"-36"-7"-323"-15,-17 16-79 16,-10 10-7-16,-18 20-5 15,-11 16-1-15,-22 32-2 16,2 12 9-16,7 33 18 16,10 12 7-16,34 27 5 15,19 8-8-15,38 32-16 16,23 8-4-16,46 4 0 16,24 5 0-16,43-25 1 15,15-15-1-15,41-41 0 16,28-25 0-16,31-55 15 15,26-25 24-15,7-45 28 16,-4-22 31-16,-16-48 5 16,-15-19-13-16,-21-31-21 15,-27-9-25-15,-47-17 34 0,-30 2 13 16,-67-11 45-16,-20-9 5 16,-54 7-53-16,-28-3-40 15,-27-3-117-15,-16 12-36 16,-10 10-18-16,3 6 16 15,19 18 45-15,5 7-28 16</inkml:trace>
  <inkml:trace contextRef="#ctx0" brushRef="#br0" timeOffset="908.1831">20476 14599 782 0,'3'6'348'16,"-1"6"-128"-16,0 11-145 15,1 7-8-15,-1 8-21 16,-2 0-18-16,-2-1-15 16,2-3-31-16,0-10-310 15</inkml:trace>
  <inkml:trace contextRef="#ctx0" brushRef="#br0" timeOffset="1066.5073">20603 14616 895 0,'3'-1'416'0,"0"1"-166"0,0 2-73 16,-3-2-70-16,2 14-28 15,5 52-41-15,-7-26-15 16,2 4-88-16,-1-6-171 16</inkml:trace>
  <inkml:trace contextRef="#ctx0" brushRef="#br0" timeOffset="1513.2531">20517 14120 821 0,'-12'-1'359'0,"-11"1"-183"0,6 8-64 15,-2 12-68-15,3 8-29 16,7 10-32-16,4 2-8 16,14 3 3-16,9-5 3 15,13-13 0-15,4-8 5 16,7-20 35-16,1-10 38 16,-6-15 107-16,-8-3 39 15,-22-7 18-15,-10 0-14 0,-19 3-77 16,-8 1-37-16,-5 9-51 15,-2 7-25-15,6 15-129 16,5 8-118-16</inkml:trace>
  <inkml:trace contextRef="#ctx0" brushRef="#br0" timeOffset="1664.028">20783 14407 1088 0,'-5'0'482'16,"-5"-3"-209"-16,3-3-242 15,5-1-173-15</inkml:trace>
  <inkml:trace contextRef="#ctx0" brushRef="#br0" timeOffset="1997.0975">20961 14127 1021 0,'-5'0'385'0,"-11"6"-300"16,2 7-36-16,5 10-40 15,-3 3-18-15,16 9-14 16,3-2 1-16,9 2 8 16,3-4 12-16,6-8 23 15,3-6 16-15,2-12 34 16,5-7 30-16,-8-12 53 16,-6-7 21-16,-14-8 14 15,-11-3-27-15,-19-4-67 16,-6 0-32-16,-6 5-87 15,9 8-93-15,10 13-524 16</inkml:trace>
  <inkml:trace contextRef="#ctx0" brushRef="#br0" timeOffset="2476.6054">21413 14119 639 0,'-2'-4'362'0,"-1"-7"-53"16,-2 0-39-16,-7 3-73 15,-3 0-36-15,-6 1-68 16,-1 5-26-16,1 6-42 15,2 2-18-15,5 4-17 16,3 2-4-16,2 0-2 16,2 3 3-16,0 4 5 15,2-1 3-15,0-2 4 16,3 0 1-16,1-8 0 16,1-2 0-16,3-5 5 15,3-3 2-15,-6 1 4 16,0 0 2-16,18-6-2 15,35-8-2-15,-20 18-4 16,-5 7-3-16,1 5-2 16,-6 6 1-16,-11 3 2 15,-2 2 2-15,-10 3 17 0,-2 0 8 16,-14 1 7-16,-6-4 3 16,-7-9-4-16,-6-6-3 15,2-16-68-15,1-6-60 16,7-8-200-16</inkml:trace>
  <inkml:trace contextRef="#ctx0" brushRef="#br0" timeOffset="3119.7145">21657 14262 696 0,'1'-2'379'0,"5"2"-30"0,1 6-173 16,1 6-88-16,0 7-4 15,-5 4-30-15,-3-2-8 16,-3-3-9-16,-1-1-10 15,1-9-8-15,3-3 3 16,1-7-2-16,3-10-1 16,3-7-5-16,3-7-8 15,5 1 12-15,2 2 15 0,-1 8 11 16,2 6 4-16,-5 6-12 16,0 4-13-16,-5 6-5 15,-3 3-2-15,-2 8-1 16,-4 2-3-16,-2-2-3 15,-1 2-1-15,-3-11-3 16,7-5-3-16,5-7-3 16,0-9-3-16,6-6-1 15,4 1-1-15,1-3 4 16,6 4 2-16,-1 7 0 16,-4 3 4-16,-1 9 11 15,-4 2 8-15,-8 9 11 16,2 7 3-16,-8 1-8 15,-2 2 22-15,4-2 176 0</inkml:trace>
  <inkml:trace contextRef="#ctx0" brushRef="#br0" timeOffset="3712.9904">23104 14035 788 0,'-13'12'390'15,"-9"9"-40"-15,-5 23-244 0,-1 7-18 16,4 9-19-16,-2 0-35 16,10-8-17-16,6-10-2 15,3-17-4-15,7-12-1 16,3-21 5-16,3-14 4 16,7-24 35-16,2-11 23 15,-1-12 40-15,-1 1 5 16,-1 6-15-16,-3 8-16 0,2 15-33 15,0 9-8-15,1 20-23 16,4 7-12-16,2 25-16 16,2 8-5-16,6 13 4 15,2 9 1-15,0-3 2 16,0 2 1-16,-8-6-45 16,-7-8-65-16,-9-11-181 15,-4-7-214-15</inkml:trace>
  <inkml:trace contextRef="#ctx0" brushRef="#br0" timeOffset="3851.9964">23029 14256 1160 0,'4'-1'482'0,"7"0"-297"16,3-2-50-16,6-2-55 15,5 3-40-15,1-1-103 16,3 3-172-16</inkml:trace>
  <inkml:trace contextRef="#ctx0" brushRef="#br0" timeOffset="3982.908">23386 14326 1633 0,'0'3'602'15,"-5"-1"-488"-15,-1-2-51 0,5-1-180 16,-1 0-252-16</inkml:trace>
  <inkml:trace contextRef="#ctx0" brushRef="#br0" timeOffset="4403.2965">23737 13917 1313 0,'-3'-6'567'0,"-6"-5"-282"16,-1 4-96-16,-12 3-77 16,-7 4-31-16,-7 3-48 15,-2 1-10-15,3 0-14 16,5 1-9-16,12 3-11 16,6 1-9-16,12 1-2 0,3 2 3 15,12-1 8-15,4 2 7 16,5-1 5-16,2 2-1 15,4-4 1-15,4-2-1 16,-1 3 1-16,-4 1-1 16,-12 2 1-16,-11 4 0 15,-19 1-3-15,-7 4 0 16,-12 8-1-16,1 2 1 16,6 1 2-16,5-2 0 0,15-9-1 15,5-2-2-15,10-5 2 16,6-4-1-16,9-4 1 15,2-3 1-15,4 0-29 16,-2-2-56-16,2-1-170 16,-2 0-168-16</inkml:trace>
  <inkml:trace contextRef="#ctx0" brushRef="#br0" timeOffset="4497.8449">23912 14322 962 0,'0'-1'628'15,"0"-3"-72"-15,0 6-202 16,0-2-100-16,0 0-143 15,-1 0-41-15,0 0 229 16</inkml:trace>
  <inkml:trace contextRef="#ctx0" brushRef="#br0" timeOffset="91785.9612">2046 9791 942 0,'-10'18'409'15,"-17"27"-193"-15,5 11-56 16,-6 12-60-16,3-1-19 16,9-6-46-16,-1-8-10 0,13-15-10 15,4-10-3-15,10-19 6 16,4-12 7-16,6-24 19 15,-1-9 7-15,0-20 19 16,-2-10 6-16,-7-15-14 16,2-3-8-16,-4 13-26 15,0 9-10-15,4 30-2 16,-9 14-1-16,6 19-2 16,3 12-7-16,-1 14-4 15,7 10-1-15,1 18 3 16,3 8 0-16,5 6-1 15,-4-1 2-15,1-10 0 16,-5-8 2-16,-1-9 2 16,-2-7 29-16,0-8-200 15,-4-9-198-15</inkml:trace>
  <inkml:trace contextRef="#ctx0" brushRef="#br0" timeOffset="91953.9628">1875 10017 729 0,'0'-8'423'15,"9"0"-6"-15,12 4-273 0,25 1-112 16,9 7-16-16,14-1-75 16,4 3-241-16</inkml:trace>
  <inkml:trace contextRef="#ctx0" brushRef="#br0" timeOffset="92180.7945">2467 9464 1205 0,'15'18'458'0,"20"32"-331"15,5 11-19-15,1 30-13 16,-3 15 10-16,-21 16-15 16,-16 3-8-16,-22-10-6 15,-5-11-33-15,-1-23-12 16,2-17 18-16,11-26-212 0</inkml:trace>
  <inkml:trace contextRef="#ctx0" brushRef="#br0" timeOffset="92764.6694">3417 9947 853 0,'-24'0'409'0,"-17"0"-148"15,5 15-178-15,7 10-31 0,16 14-48 16,8 5-9-1,15 5 1-15,10-3 0 16,14-12 5-16,12-5 5 0,2-17 14 16,-9-10 27-16,-11-11 71 15,-10-8 18-15,-19-15 15 16,-4-8-21-16,-7-15-61 16,-7-9-15-16,1-14-20 15,6 0-5-15,5 6-14 16,8 10-7-16,15 21-17 15,4 13-10-15,8 15-19 16,5 11-86-16,8 19-273 16</inkml:trace>
  <inkml:trace contextRef="#ctx0" brushRef="#br0" timeOffset="93288.7508">3777 9905 936 0,'-16'-1'385'0,"-16"5"-220"0,4 4-67 15,11 10-57-15,8 4-17 16,15-2-26-16,14-1-3 16,8-8 6-16,5-2 5 15,1-7 4-15,-6-2 1 16,-3 0 9-16,-12-3 6 15,-16 2 7-15,-13 0 13 16,-20 3 10-16,-4 5 1 0,-5 2-3 16,3 6-14-16,16 2-22 15,5 3-12-15,16 6-7 16,9-3-3-16,12 2 2 16,9-7 2-16,7-9 3 15,4-3 4-15,4-13 4 16,0-3 3-16,3-8 2 15,-7-3 1-15,-8-2 6 16,-6-2 21-16,-10 5 14 16,-1 1 2-16,-7 9-11 15,-2 3-28-15,4 11-21 16,-6 8-5-16,5 9 1 16,-6 5 3-16,1 1 1 15,1 2 2-15,4-6 1 16,9-7 1-16,-1-13 6 15,2-4 6-15,0-16 34 0,2-5 7 16,2-6 3-16,-1-5-6 16,2 2-34-16,-5-3-32 15,0 7-233-15</inkml:trace>
  <inkml:trace contextRef="#ctx0" brushRef="#br0" timeOffset="93598.6583">4853 10100 704 0,'-11'6'460'0,"-13"9"31"16,-9 2-247-16,-8 6-131 15,0 2-42-15,1-6-38 16,6-3-9-16,6-12-7 15,5-5-11-15,11-11-42 16,1-4-18-16,11-6-23 16,4-3 4-16,10-4 33 15,6 4 19-15,9 7 42 16,1 7 14-16,1 14 15 16,2 9-2-16,-5 12-21 15,-2 9-8-15,-5 9-8 16,-2 3 24-16</inkml:trace>
  <inkml:trace contextRef="#ctx0" brushRef="#br0" timeOffset="94061.9294">4990 9920 993 0,'2'-19'385'0,"7"-24"-265"15,10 4-23-15,12 8-4 16,5 5-1-16,8 21-3 15,-9 7-25-15,-2 27-30 16,-6 15-6-16,-12 24-9 16,-1 9 3-16,-9 4 1 15,-2-4-1-15,4-16-1 16,2-9-1-16,11-21-2 16,0-11 2-16,0-20 4 15,3-13 2-15,-16-17 7 16,-7-7 0-16,-25-7-6 0,-15 0-7 15,-14 10-23-15,-7 7-11 16,3 20-12-16,1 10-2 16,11 15 8-16,11 5 5 15,16 5 35-15,5-3-92 16,13-4-144-16,4-3-181 16</inkml:trace>
  <inkml:trace contextRef="#ctx0" brushRef="#br0" timeOffset="94376.0959">5387 9831 1011 0,'26'-17'441'0,"21"-7"-198"16,-4 11-61-16,-13 28-72 16,-6 22-19-16,0 22-51 15,-6 11-9-15,-6 5-5 16,-2-3-2-16,-5-9-4 15,1-6-2-15,3-15 0 16,4-8 0-16,1-20-23 16,-4-12-21-16,1-17-47 15,-4-11-15-15,-7-15 11 16,-6-1 20-16,-14 1 46 0,-4 7 29 16,-7 17 25-16,-3 9 0 15,0 19-3-15,-1 6-18 16,5 7-18-16,5 5-4 15,9-2-40-15,12-3-94 16</inkml:trace>
  <inkml:trace contextRef="#ctx0" brushRef="#br0" timeOffset="94666.6142">5985 10093 699 0,'15'-1'371'0,"15"5"-103"16,-9 1-50-16,-13 13-37 15,-9 4-36-15,-16 6-27 16,-1 2-10-16,-10-1-43 16,3 0-18-16,2-9-23 15,0-8-3-15,4-10-86 16,3-7-41-16,1-15-44 16,1-3-10-16,11-7 78 15,3-1 36-15,13 8 63 16,2 2 31-16,4 14 24 15,4 7 7-15,-2 13-15 16,3 6-20-16,2 9-17 16,-6 1-7-16,3 3-7 15,-5-2 12-15,-6-5-163 0</inkml:trace>
  <inkml:trace contextRef="#ctx0" brushRef="#br0" timeOffset="95004.9351">6002 9735 966 0,'1'-1'361'0,"4"-4"-269"0,3 7-85 16,7 5-13-16,8-1-4 16,4 0 5-16,0-7 10 15,3-5 5-15,-7-8 10 16,-3-4 6-16,-9-3 41 15,-1-2 33-15,-9 7 21 16,0 6-6-16,-13 14-50 16,10 13-40-16,4 25-33 15,4 16-2-15,16 27 2 16,-5 10 2-16,9 4 5 16,-3-6 1-16,-5-13 4 15,-10-9 1-15,-15-10 3 16,-8-6 3-16,-10-16 4 15,1-9 2-15,-2-19-28 16,8-15-86-16</inkml:trace>
  <inkml:trace contextRef="#ctx0" brushRef="#br0" timeOffset="95513.9817">6552 10033 833 0,'-8'-12'457'0,"-6"-10"-127"0,-3 9-125 16,0 7-45-16,-1 9-92 15,9 6-33-15,2 2-29 16,7 7-7-16,17 1-4 16,1 1 2-16,9-2 3 15,0-5 1-15,-6-5 4 16,-2-3 2-16,-8-4 4 15,-8-1 0-15,-7-2 0 16,-10-4-5-16,-8 6-6 16,0 1-2-16,-1 5-6 15,6 6 1-15,7 3-1 16,5 3 1-16,7 1 2 16,5 2 1-16,10-4 3 15,1-2 1-15,11-7 3 16,1-4 0-16,6-9 1 15,2-6 0-15,1-7-30 0,-1-2 1 16,3-5-1-16,-10-1 0 16,-5-6 37-16,-12-4 0 15,-7 7 26-15,-3 4 6 16,-8 13-10-16,6 11-6 16,-7 9-31-16,0 12-8 15,0 9-1-15,-6 6 3 16,3 8 6-16,5 1 3 0,7-3 1 15,6-5-22-15,9-11-202 16,6-7-74-16</inkml:trace>
  <inkml:trace contextRef="#ctx0" brushRef="#br0" timeOffset="95651.015">7394 10272 1427 0,'-16'17'640'16,"-12"11"-303"-16,-16 5-211 16,-7 1-69-16</inkml:trace>
  <inkml:trace contextRef="#ctx0" brushRef="#br0" timeOffset="96164.1282">8031 9654 801 0,'7'-3'388'0,"13"0"-101"16,13 1-172-16,32 2-68 15,10 4-4-15,15 0-14 16,0 0-5-16,-11-3-10 16,-7-1-7-16,-21-3-132 15,-14 3-113-15</inkml:trace>
  <inkml:trace contextRef="#ctx0" brushRef="#br0" timeOffset="96332.6462">8399 9669 670 0,'-7'4'363'0,"-4"7"-74"0,1 9-71 16,1 19-76-16,3 14-19 16,1 24-19-16,5 4-11 15,4-3-24-15,4-7-12 16,3-18-26-16,0-7-7 16,5-15 8-16,5-7-64 0,6-17-332 15</inkml:trace>
  <inkml:trace contextRef="#ctx0" brushRef="#br0" timeOffset="96525.3458">8785 9877 1264 0,'13'0'455'0,"18"1"-381"15,7 2-34-15,7 2-24 16,2 2-6-16,-6-3-75 16,-4 2-110-16</inkml:trace>
  <inkml:trace contextRef="#ctx0" brushRef="#br0" timeOffset="96675.5065">8813 10029 751 0,'-4'4'425'15,"-3"10"-34"-15,9 1-173 16,11-7-74-16,8 3-26 16,16-4-38-16,8-6-28 15,10 1-90-15,8-2-111 16</inkml:trace>
  <inkml:trace contextRef="#ctx0" brushRef="#br0" timeOffset="97390.9861">9583 9738 921 0,'-22'-18'466'15,"-19"-18"-219"-15,11-2-61 16,24 2-105-16,12 5-78 16,24 12-10-16,9 1-3 15,16 11 7-15,-1 10 9 0,-3 8 4 16,-8 12 2-16,-25 7 9 16,-12-1 9-16,-29 13 7 15,-19-1-1-15,-15 5-7 16,-2 7-7-16,15-8-10 15,15-6-3-15,26-11-5 16,9-11-1-16,20-9 0 16,11-6 1-16,11-8 2 15,5-1 1-15,-4-7-1 16,-4 0-1-16,-4 4-3 16,-3-2-1-16,-8 11-1 15,-7 3-2-15,-15 9-3 16,-4 4 2-16,-8 1 1 15,-4 2 2-15,-3-5 5 16,0 0 1-16,2-9 6 16,1-2 3-16,7-13 2 15,1-3-1-15,6-12-7 0,3-5-3 16,6-3-6-16,1 1-2 16,4 10 2-16,-1 8 3 15,-1 15 4-15,-1 6 0 16,-1 14-4-16,1 9 0 15,-2 9-1-15,-1 1 0 16,-5 1-4-16,-2-4-57 16</inkml:trace>
  <inkml:trace contextRef="#ctx0" brushRef="#br0" timeOffset="97599.8726">9431 10113 1129 0,'4'1'434'0,"19"3"-280"15,5 0-83-15,48 1-11 16,16-2-1-16,23 0-5 16,18-3-4-16,-9 0-7 15,-3 0 1-15,-20-2-182 16,-13 2-380-16</inkml:trace>
  <inkml:trace contextRef="#ctx0" brushRef="#br0" timeOffset="98051.2451">9656 10252 1015 0,'-3'10'373'0,"-2"12"-304"15,0 8-24-15,5 12-17 16,3 1-1-16,12 0 9 16,6-5 5-16,4-14 10 15,5-8 4-15,-2-14 4 16,-4-6 0-16,1-10-8 15,-6-4-4-15,-5-8-11 16,-2-2-5-16,-10-3-6 16,-3 2-3-16,0 12-15 15,-5 4-9-15,3 15-16 16,-3 7-3-16,1 13 3 16,7 6 5-16,3 6 9 15,9 1 2-15,6-9 1 16,7-3 19-16,8-9 44 15,1-7 26-15,-1-7 62 0,0-8 5 16,-8-12-15-16,-5-3-19 16,-7-10-54-16,-8-4-25 15,-6-5-83-15,-4-4-96 16</inkml:trace>
  <inkml:trace contextRef="#ctx0" brushRef="#br0" timeOffset="98379.7157">10609 9991 877 0,'24'0'348'0,"17"-3"-233"16,9 8-64-16,6-4-14 15,1 6-18-15,-1-3-19 16</inkml:trace>
  <inkml:trace contextRef="#ctx0" brushRef="#br0" timeOffset="98535.9353">10743 10122 1139 0,'10'4'465'0,"11"0"-304"16,8 1-40-16,23-3-66 16,2-2-22-16,13-3-142 15</inkml:trace>
  <inkml:trace contextRef="#ctx0" brushRef="#br0" timeOffset="99237.602">11362 9694 1155 0,'-1'-20'439'0,"4"-21"-339"16,11 8-45-16,15 12-20 15,9 9-17-15,13 16-3 16,5 6-3-16,2 15-14 16,-9 4 0-16,-24 3 5 15,-16 5 3-15,-31 4 4 16,-17 6 2-16,-18 6 0 16,-5 3-1-16,8-10 0 15,13-6-1-15,25-15-1 16,10-9-1-16,21-9 5 15,11-7 0-15,14-9 0 16,10-2-1-16,6-3-7 16,-2 3-1-16,-4 4-2 15,-11 2 0-15,-16 5-1 16,-4 2-2-16,-15 5 2 16,-3 3 2-16,-3 2 6 0,-5-1 3 15,-2-5 4-15,1 0 1 16,2-6 5-16,0-3 4 15,5-10-2-15,1-5-3 16,4-12-13-16,3-1-8 16,6-3-9-16,5 3-1 15,5 11 12-15,2 7 8 16,2 13 16-16,-1 8 5 16,-5 12-1-16,-3 5-2 0,-5 6-9 15,-1 0-4-15,-3 1 22 16,0-2-67-16,-2-6-231 15</inkml:trace>
  <inkml:trace contextRef="#ctx0" brushRef="#br0" timeOffset="99442.9554">11365 10198 932 0,'10'-1'427'0,"20"-2"-161"16,14 0-156-16,35 2-52 15,8-1-18-15,17 2-7 0,3-1-4 16,-2 0 14-16,5 2-87 16</inkml:trace>
  <inkml:trace contextRef="#ctx0" brushRef="#br0" timeOffset="100056.1697">11826 10382 306 0,'12'-5'235'0,"11"-4"60"16,1 0-4-16,-11-3-43 15,-4 4-20-15,-9-1-85 16,-9 1-39-16,-16 2-63 0,-7 0-30 16,-7 4-13-16,2 1-3 15,6 3 0-15,2 5-1 16,3 2-3-16,-1 4 3 15,3 3-4-15,-1 4-6 16,6 7-3-16,1-1 0 16,6 5 7-16,7-4 7 0,5-6 8 15,1-1 2-15,7-11 7 16,6-3 5-16,9-6 1 16,9 0-2-16,12-3-9 15,0 1-7-15,13 8-3 16,1 2-1-16,-9 5 17 15,-5 2 12-15,-31 1 21 16,-15 0 17-16,-33 0 7 16,-8 5-7-16,-15-10-12 15,-2-2-15-15,9-9-58 16,4-8-99-16</inkml:trace>
  <inkml:trace contextRef="#ctx0" brushRef="#br0" timeOffset="100533.9857">12718 9982 1140 0,'-2'-2'483'0,"-7"-3"-287"16,-3 5-42-16,-2 9-83 16,-1 4-28-16,6 10-32 15,4 0-5-15,11 3 0 16,9 3 2-16,15 0 2 16,1 1 1-16,-4-5 0 15,-5-4 2-15,-21-6 5 16,-9-2 3-16,-17-10 7 15,-8-3 1-15,-10-7-4 0,3-4-5 16,7-2-16-16,6 1-32 16,17 2-136-16,8 0-92 15</inkml:trace>
  <inkml:trace contextRef="#ctx0" brushRef="#br0" timeOffset="101087.9859">12861 10118 793 0,'0'-5'444'0,"0"2"-96"0,8-1-164 16,5-2-56-16,11 3-68 16,2-5-16-16,4-3-21 15,-3 2-3-15,-6-1-2 16,-6-1 1-16,-10 2 3 16,-4-5 3-16,-10-3-9 15,-11-3-11-15,-8 9-19 16,-4 4-13-16,-1 17-2 15,3 9 3-15,6 6 11 16,3 5 6-16,16 0 5 16,9 2 3-16,13-3 1 15,7 0 3-15,2-4 0 16,11-5 0-16,3-6 0 16,4-4-7-16,11-9-115 15,-8-2-57-15,10-8-91 16,2-4-15-16,2-4 108 0,-2-1 58 15,-12-3 98-15,-8 1 26 16,-20-1 57-16,-7 1 36 16,-16-1 55-16,-8 4 16 15,-13 3-14-15,-6 3-23 16,-6 7-54-16,-5 2-21 16,5 6-41-16,5 4-13 15,9 12-8-15,8 1-1 16,10 2 3-16,5 2 1 0,8-2 16 15,4-2 13-15,14 0 24 16,4-4 8-16,11-7 3 16,3-1-9-16,-2-5-17 15,0-4-8-15,-15 0-9 16,-5 0 0-16,-16 0-7 16,-6 2-5-16,-11 4-37 15,-8 1-537-15</inkml:trace>
  <inkml:trace contextRef="#ctx0" brushRef="#br0" timeOffset="101981.5926">1856 11269 915 0,'0'0'384'0,"-1"7"-226"15,1 12-56-15,5 28-78 16,1 12 2-16,3 14 2 16,1 5-3-16,3-15-3 15,-4-5-3-15,-1-19-28 16,-4-10-85-16</inkml:trace>
  <inkml:trace contextRef="#ctx0" brushRef="#br0" timeOffset="102275.6146">1815 11131 746 0,'21'-16'368'16,"31"-11"-141"-16,4 11-67 15,10 16-97-15,-6 12-20 16,-18 6-16-16,-9 7-3 15,-25 8-4-15,-13 0-1 16,-16 11-4-16,-3-1 1 16,3-9-1-16,8-8 0 15,11-19-13-15,5-9-8 0,13-11-13 16,7-1-8-16,13 7 8 16,6 6 7-16,6 14 10 15,-2 11 7-15,-15 14 9 16,-12 7 4-16,-28 6 2 15,-17 2 0-15,-20-4-4 16,-4-6 1-16,6-13-95 16,10-11-353-16</inkml:trace>
  <inkml:trace contextRef="#ctx0" brushRef="#br0" timeOffset="102530.9751">2450 10858 843 0,'19'1'418'0,"11"5"-58"16,10 31-261-16,7 9-3 15,4 22 9-15,0 7-9 16,-20 11-13-16,-16 11-14 15,-30 7-21-15,-12-4-3 16,-11-19-14-16,4-14-3 0,8-25-34 16,7-10-112-16</inkml:trace>
  <inkml:trace contextRef="#ctx0" brushRef="#br0" timeOffset="103095.8445">1946 12393 1072 0,'4'26'367'0,"5"34"-336"15,-1 10 0-15,0 4 9 16,1 2-3-16,-3-6-7 16,1-4-3-16,1-14-5 15,-2-15 0-15,-3-21 52 16,2-14 22-16,-5-23 20 15,0-12 8-15,-3-21-25 16,-2-9-9-16,-7-7-15 16,3 4-7-16,6 1-25 0,3 5-18 15,14 10-12-15,2 4-10 16,11 18-14-16,7 7-1 16,13 10-2-16,7 9 4 15,3 6-142-15,-1 8-139 16</inkml:trace>
  <inkml:trace contextRef="#ctx0" brushRef="#br0" timeOffset="103321.1198">2586 12219 1038 0,'11'16'395'0,"15"31"-269"15,3 16-6-15,6 16-11 16,-8 7-11-16,-22 6 5 16,-12-2-11-16,-22 4-3 15,-10-6-8-15,4-13-48 16,4-14-6-16,-5-31-51 16,10-8-85-16</inkml:trace>
  <inkml:trace contextRef="#ctx0" brushRef="#br0" timeOffset="105114.983">3406 11288 741 0,'0'0'339'0,"-4"3"-136"0,-1 20-114 15,-3 12-32-15,0 19-13 16,3 6-6-16,10-4-11 16,8-7-1-16,10-18 5 15,5-8 11-15,3-16 37 16,-2-8 19-16,2-14 12 15,3-6-10-15,-6-12-34 16,-1 0-12-16,-12-5-3 16,-8-2 6-16,-9 4 4 15,-3 5-8-15,-4 13-22 16,1 11-14-16,-3 21-17 16,3 7-6-16,6 19-2 15,2 3 3-15,11 1 3 16,4 0 1-16,6-7-88 15,2 0-115-15</inkml:trace>
  <inkml:trace contextRef="#ctx0" brushRef="#br0" timeOffset="105533.9145">3786 11645 1133 0,'3'9'433'16,"1"13"-303"-16,2 5-27 0,0-1-33 16,-3-3-10-16,2-4-27 15,1-5-13-15,1-10-8 16,1-4 0-16,7-10 0 16,2-10-1-16,6-5-3 15,-1-2-3-15,1 7-5 16,-3 5-2-16,-8 9-3 15,1 5-1-15,-7 12 4 16,-2 2 2-16,0 7 4 16,-5 1 1-16,-5-4 1 15,5 2 0-15,-2-7-1 16,3-5 0-16,4-9 1 16,2-9-2-16,6-8-1 15,1-2-3-15,4-2-4 16,1 4-1-16,-2 9-3 15,2 6 2-15,1 10 2 0,-6 6 4 16,-2 6 2-16,-5 3 3 16,-4-1 19-16,0 2-69 15</inkml:trace>
  <inkml:trace contextRef="#ctx0" brushRef="#br0" timeOffset="105804.0182">4487 11644 1079 0,'-2'5'487'0,"-12"6"-226"16,-1 8-89-16,-4-2-77 15,-9 2-28-15,0 1-30 16,-1-3-14-16,4-6-6 16,5-4-24-16,7-11-48 15,3-7-16-15,9-5-25 16,4-4 19-16,10 3 41 15,5 0 23-15,7 12 26 16,2 5 7-16,-1 8 4 16,2 9-7-16,-8 5-11 15,1-1-3-15,-5 5-70 16,-1 0-110-16</inkml:trace>
  <inkml:trace contextRef="#ctx0" brushRef="#br0" timeOffset="106074.2984">4597 11698 1186 0,'14'-1'484'16,"16"2"-305"-16,-2 7-56 15,6 11-61-15,-2 3-10 16,-5 4-17-16,-5-2-7 16,-13-2 7-16,0-4-60 15,-7-12-96-15,1-6-52 0,-3-9-83 16,-2-9 52-16,-1-6 91 15,-2-2 94-15,-3 2 150 16,-1 6 51-16,-7 7 72 16,-2 8-21-16,-9 11-70 15,-2 6-44-15,-2 9-68 16,2 2-23-16,12-2-45 16,5-2-106-16</inkml:trace>
  <inkml:trace contextRef="#ctx0" brushRef="#br0" timeOffset="106275.7779">5108 11379 1160 0,'21'-6'458'0,"32"-2"-323"0,11 5-49 15,0 8-56-15,3 8-15 16,-21 3-50-16,-10 0-68 16,-20-3-243-16</inkml:trace>
  <inkml:trace contextRef="#ctx0" brushRef="#br0" timeOffset="106420.5904">5170 11523 1036 0,'6'1'447'0,"15"4"-226"16,12-4-64-16,17-1-71 16,9 4-22-16,-3 1-23 15,-1 1-60-15</inkml:trace>
  <inkml:trace contextRef="#ctx0" brushRef="#br0" timeOffset="107015.9683">6014 11364 764 0,'-12'-9'398'0,"-11"-6"-86"15,0 8-156-15,2 18-95 16,4 12-20-16,5 16-21 16,9 6-8-16,9-1 2 15,8-3 1-15,10-11 5 16,8-9 6-16,10-11 9 16,4-7 2-16,-1-9 3 15,-4-7-4-15,-11-7-8 0,-6-1 1 16,-11-4-4-1,-7 1-3-15,-8 2-8 16,-8 2-10-16,-4 12-19 16,2 9-6-16,3 15-4 15,3 5 4-15,12 3 13 0,6 1 4 16,14-5 6-16,6-1 3 16,6-4 4-16,-2-8 18 15,-6-7 32-15,-4-4 16 16,-11-7 12-16,-3-4-14 15,-8-3-31-15,-3-6-15 16,-2-7-120-16,-3-2-94 16</inkml:trace>
  <inkml:trace contextRef="#ctx0" brushRef="#br0" timeOffset="107645.8777">6912 11154 834 0,'-5'5'403'0,"-5"13"-120"16,-3 10-142-1,-4 21-57-15,2 12-7 0,-1 14-17 16,2-1-6-16,8-10-20 16,5-13-10-16,4-21-9 15,4-8 2-15,3-16 11 16,-1-7 4-16,5-15 4 15,2-7-2-15,-1-14-8 16,3-9-3-16,-7-18-2 16,1-11 0-16,6-4-7 15,-2 3-7-15,6 20-17 16,-3 10 10-16,-4 30 4 16,-2 13 2-16,0 19 15 15,3 15-14-15,6 16-1 16,3 7-1-16,4 13-1 15,0 4-1-15,-3-7 1 16,-3-6 1-16,-6-20-82 16,-5-7-80-16</inkml:trace>
  <inkml:trace contextRef="#ctx0" brushRef="#br0" timeOffset="107798.8083">6922 11405 1277 0,'1'-1'506'16,"10"-1"-341"-16,7 2-83 0,24 1-59 16,10 2-12-16,18 2-74 15,7 2-208-15</inkml:trace>
  <inkml:trace contextRef="#ctx0" brushRef="#br0" timeOffset="108191.841">7629 11268 1007 0,'23'-2'390'16,"13"-2"-252"-16,26 0-113 15,4 0-6-15,4 3-11 16,-4 1 0-16,-12 4-197 16</inkml:trace>
  <inkml:trace contextRef="#ctx0" brushRef="#br0" timeOffset="108341.8008">7729 11433 743 0,'1'-1'411'0,"14"-1"-18"16,10 0-242-16,15 1-96 16,13 1-10-16,15-2-28 15,-2 1-4-15,21-2-126 16</inkml:trace>
  <inkml:trace contextRef="#ctx0" brushRef="#br0" timeOffset="109566.6451">9719 11213 1051 0,'-7'8'447'0,"-7"14"-236"15,-2 12-78-15,-5 18-22 16,-1 7-9-16,-1 1-10 0,3-7-36 15,1-11-34 1,10-13-4-16,7-15-3 16,2-6 6-16,8-12 7 15,0-10-4-15,6-10-2 16,4-9-7-16,3-15-6 0,0-6 3 16,-2-13 0-16,1 1-3 15,-1 14-12-15,2 12-4 16,-6 24-3-16,0 14 2 15,0 21 8-15,-1 13 0 16,6 23 0-16,-4 6 1 16,4 6-1-16,0-3 1 0,-3-12 1 15,2-7 7-15,-11-15-92 16,-4-7-60-16,-4-13-455 16</inkml:trace>
  <inkml:trace contextRef="#ctx0" brushRef="#br0" timeOffset="109702.9107">9591 11404 1163 0,'2'0'480'0,"13"2"-268"16,12 5-137-16,19 1-43 16,8 3-17-16,12-1-61 15</inkml:trace>
  <inkml:trace contextRef="#ctx0" brushRef="#br0" timeOffset="110027.3125">10549 11596 1107 0,'8'9'452'15,"7"6"-243"-15,-19 14-131 16,-15 7-16-16,-16 6 22 16,-1 1-101-16</inkml:trace>
  <inkml:trace contextRef="#ctx0" brushRef="#br0" timeOffset="110429.9548">11281 11295 1053 0,'-14'26'442'0,"-5"19"-265"15,-4 12-54-15,1 1-28 16,8-14-37-16,-1-8-22 15,9-18-16-15,3-6-3 16,3-12 13-16,5-7 2 16,7-11-1-16,2-12-2 0,-1-19-14 15,4-6-2-15,-2-17 4 16,1-4 1-16,4 11-4 16,-8 7-1-16,4 26 2 15,2 13-1-15,-1 20-2 16,5 12-1-16,4 18-11 15,2 14 0-15,8 14 3 16,4 9-1-16,-3 0 2 16,1-5 0-16,-11-13-7 15,-7-12-43-15,-8-10-162 16,-10-11-313-16</inkml:trace>
  <inkml:trace contextRef="#ctx0" brushRef="#br0" timeOffset="110582">11244 11484 1317 0,'4'-6'525'15,"7"-1"-352"-15,11 1-72 16,23-2-69-16,9 5-17 16,20-2-17-16,4 1-93 15</inkml:trace>
  <inkml:trace contextRef="#ctx0" brushRef="#br0" timeOffset="110792.0198">11971 11223 1132 0,'21'0'433'16,"15"-1"-316"-16,20 2-75 16,0 1-15-16,2 2 1 15,0 1-84-15</inkml:trace>
  <inkml:trace contextRef="#ctx0" brushRef="#br0" timeOffset="110942.1457">12003 11416 1086 0,'0'2'469'16,"8"1"-232"-16,12 4-127 15,18-4-45-15,4 0-25 16,14-1-20-16,1 1-37 16</inkml:trace>
  <inkml:trace contextRef="#ctx0" brushRef="#br0" timeOffset="111214.0139">12674 11002 1008 0,'3'-28'373'0,"11"-24"-298"16,6 7-32-16,20 21 19 15,10 10-15-15,14 19-6 16,3 9-2-16,-6 17-27 16,-7 3-3-16,-20 8 2 15,-13 2 5-15,-33-4 13 16,-12 5 4-16,-27 0-4 16,-3 3-5-16,11 3-13 15,9-5-19-15,28-7-253 0</inkml:trace>
  <inkml:trace contextRef="#ctx0" brushRef="#br0" timeOffset="111365.8647">13063 11622 1293 0,'-4'0'661'0,"-5"-1"-136"15,-1-1-401-15,0-3 112 0</inkml:trace>
  <inkml:trace contextRef="#ctx0" brushRef="#br0" timeOffset="113709.6201">3776 12785 658 0,'1'-3'331'0,"4"-5"-89"0,1-4-28 15,-2-5-55-15,0 0-26 16,-7-2-40-16,-7 2-14 16,-13 4-22-16,-9 1-11 15,-9 5-28-15,-1 0-18 16,6 14-21-16,4 8-10 16,12 19-2-16,8 18-6 15</inkml:trace>
  <inkml:trace contextRef="#ctx0" brushRef="#br0" timeOffset="116067.9806">3741 12856 160 0,'8'1'119'0,"7"-2"32"0,0-3 10 16,2-4 19-16,-6-5-3 16,-4-5-5-16,-2-2-6 15,-8-4-13-15,-6 2-8 16,-10 6-31-16,-9 3-15 15,-13 13-34-15,-2 7-18 16,-6 15-25-16,10 7-12 0,11 10-18 16,6 6-6-16,17 4-5 15,4-4 5-15,9-11 10 16,9-5 5-16,9-15 13 16,6-6 2-16,7-12 4 15,1-7 2-15,-4-13 2 16,-4-5-1-16,-9-6-2 15,-3 1-4-15,-8 8-8 16,-2 8 9-16,-10 14-7 16,0 10 1-16,-6 17 2 15,0 8-12-15,4 11 0 16,2-4 1-16,10-3 1 16,8-7-56-16</inkml:trace>
  <inkml:trace contextRef="#ctx0" brushRef="#br0" timeOffset="116517.9345">3969 12997 963 0,'4'5'370'0,"5"9"-254"15,3 2-18-15,-1 6-4 16,-6-1-8-16,-4-9-19 16,0 3-18-16,-1-5-17 15,3-4-4-15,2-4 0 16,0-7-2-16,3-12-7 16,2-2-4-16,0-5-12 15,1-2-2-15,0 9-3 16,-1 6-6-16,-1 11-4 15,-1 11-1-15,-1 6 5 16,-2 0 4-16,-5 4 7 16,0-3 2-16,0-1 2 15,0-2 1-15,3-10-1 16,3-3 0-16,6-6-5 16,1-9-2-16,1-2-1 15,1 1-1-15,-3 0-1 16,-1 7-2-16,0 7-5 0,-2 5 0 15,-3 9 3-15,-2-3 3 16,-1 6-52-16,-2-3-153 16</inkml:trace>
  <inkml:trace contextRef="#ctx0" brushRef="#br0" timeOffset="116791.5725">4526 13025 1136 0,'-4'7'450'0,"-8"13"-315"16,3-4-35-16,-5-1-55 15,-2 0-15-15,-3-8-8 16,0-2-9-16,2-7-31 16,2-6-9-16,7-5-12 15,1-5 4-15,10 2 20 16,5-3 6-16,6 5 14 15,4 11 6-15,-1 9 13 16,4 8 2-16,-4 11-12 16,4-3-2-16,-6 2-2 15,-4 1 0-15,-1-6-171 16</inkml:trace>
  <inkml:trace contextRef="#ctx0" brushRef="#br0" timeOffset="116961.0117">4726 13023 1067 0,'11'6'446'16,"13"12"-259"-16,0 3-41 0,-6 8-56 15,-2 1-19 1,-3-4-21-16,-1-1-16 16,-8-8-110-16,-3-6-92 0,-1-12-329 15</inkml:trace>
  <inkml:trace contextRef="#ctx0" brushRef="#br0" timeOffset="117074.983">4864 13034 624 0,'-1'-1'417'16,"-6"0"-20"-16,-10 13-149 15,-7 6-59-15,-7 9-92 16,-1 1-32-16,7 1-50 16,5 0-75-16</inkml:trace>
  <inkml:trace contextRef="#ctx0" brushRef="#br0" timeOffset="117313.8859">5419 12813 870 0,'12'0'493'0,"10"1"-15"16,15 6-373-16,6 5-29 15,2 0-49-15,-4-1 2 0,-8 0-130 16,-8-2-121-16</inkml:trace>
  <inkml:trace contextRef="#ctx0" brushRef="#br0" timeOffset="117464.226">5378 13016 950 0,'14'4'467'0,"19"5"-162"0,5-5-77 16,10-4-87-16,0 0-40 16,3-2-25-1,-5-4-58-15</inkml:trace>
  <inkml:trace contextRef="#ctx0" brushRef="#br0" timeOffset="120325.8346">9246 11210 525 0,'-5'0'302'0,"-16"0"-47"16,-2 0-51-16,-23-3-94 15,-4-3-24-15,-6-5-25 16,-1-2-13-16,14-1-16 16,5 5-8-16,10 4-25 15,10 4-9-15,8 7-9 16,-3 0-6-16,10 11 13 15,-5 3 11-15,-3 6 32 16,3 3 19-16,-3 1 14 16,0 1 0-16,4-3-18 15,4-4-10-15,3-10-15 0,2-6-2 16,12-9 0-16,6-4-1 16,7-1-5-16,13 4-4 15,9 9-4-15,4 8 1 16,5 11 3-16,-5 4 4 15,-21 5 14-15,-15-2 17 16,-28 1 22-16,-19-1 1 0,-21-3-3 16,-5-3-10-1,-1-18-16-15,4-9-1 0,8-13-9 16,8-3-16-16,10-1-80 16,6 1-72-16</inkml:trace>
  <inkml:trace contextRef="#ctx0" brushRef="#br0" timeOffset="121701.9977">6256 12871 714 0,'-7'1'359'0,"-9"8"-118"16,-5 9-89-16,6 16-90 16,3 3-18-16,10-1-17 15,9-2-10-15,10-4-6 16,6-7 0-16,12-7 4 15,1-5 3-15,-2-14 10 16,0-4 3-16,-10-10 4 16,-4-5 1-16,-11-7-5 15,-3-1-3-15,-6-3-10 16,0 4-4-16,0 12 4 16,-5 3-4-16,-3 20-10 15,-6 9-3-15,4 18-11 16,7 4 0-16,9 0 7 15,7 0 3-15,10-13 3 0,3-2 3 16,6-12 30-16,2-10 22 16,0-8 48-16,-4-7 25 15,-10-4-2-15,-5-2-14 16,-15-3-48-16,-7 0-23 16,-9-4-135-16,-3 4-105 0</inkml:trace>
  <inkml:trace contextRef="#ctx0" brushRef="#br0" timeOffset="121990.2586">6615 12588 1128 0,'-4'-13'505'15,"-5"-11"-252"-15,19 4-122 16,12 0-34-16,21 7-56 15,8 4-15-15,0 10-21 16,-7 6-5-16,-22 10-2 16,-14 9-1-16,-22 4 2 15,-7 2 1-15,-11 5 3 16,1-3 1-16,14-4 0 16,7-4 0-16,21-9-1 15,12-5-1-15,14-5-1 0,5-1-1 16,5-2-52-16,0-1-63 15</inkml:trace>
  <inkml:trace contextRef="#ctx0" brushRef="#br0" timeOffset="122346.9442">7182 12617 860 0,'-11'9'417'0,"-10"6"-126"0,-3 19-169 16,0 4-28-16,3 20-28 15,3 9-14-15,6 6-20 16,7 2-4-16,3-21-12 16,5-9-5-16,8-23 0 15,4-11 4-15,7-14 9 16,1-12 2-16,5-15 4 16,-2-7-3-16,1-20-6 15,-4-9-1-15,-5-10-1 16,-5-4-4-16,-3 14-9 15,1 13-7-15,1 30-20 16,0 13-2-16,1 23 5 16,-4 13 5-16,2 17 13 15,4 9 4-15,0 13-2 0,2 7 0 16,-4-2 2-16,1-1 0 16,-1-17 2-16,1-10-5 15,-5-15-112-15,0-9-69 16</inkml:trace>
  <inkml:trace contextRef="#ctx0" brushRef="#br0" timeOffset="122496.8987">7175 12894 1221 0,'7'-3'461'0,"18"-1"-347"15,11 0-55-15,2 7-32 31,-20-2-11-31,2 1-28 0,66 6-86 0</inkml:trace>
  <inkml:trace contextRef="#ctx0" brushRef="#br0" timeOffset="122710.0259">7818 12819 1042 0,'5'-3'398'0,"11"-3"-299"0,16-1-48 16,22 2-47-16,12-1-3 16,6 6-26-16,-2 4-72 15</inkml:trace>
  <inkml:trace contextRef="#ctx0" brushRef="#br0" timeOffset="122858.2511">7901 12987 842 0,'7'6'417'16,"6"1"-175"-16,23 0-102 15,11-4-39-15,24-3-59 16,12-3-48-16</inkml:trace>
  <inkml:trace contextRef="#ctx0" brushRef="#br0" timeOffset="123443.636">9040 12751 539 0,'-9'2'309'0,"-19"6"-17"16,-9 0-115-16,-9-7-46 15,-2-2-28-15,-3-14-46 16,5-6 2-16,10-11-27 15,13-7-16-15,30 1-25 16,15 1-13-16,19 13-1 16,3 8 9-16,2 11 19 15,0 13 9-15,-5 15 14 16,-7 7 10-16,-22 11 24 16,-13 1 11-16,-25 8-1 15,-7 0-10-15,-5 2-25 16,1-8-13-16,14-15-8 15,7-8 2-15,11-17 0 0,10-5-1 16,3-6-5-16,6-2-5 16,14 0-4-16,2 0-2 15,17 5-1-15,1 3-1 16,6 6 27-16,3 5-71 16,-1-2-378-16</inkml:trace>
  <inkml:trace contextRef="#ctx0" brushRef="#br0" timeOffset="123902.9153">9584 12579 802 0,'4'0'394'16,"1"1"-168"-16,-10 1-76 15,3-2-44-15,-9 2-57 16,-54 14-13-16,23-12-20 16,0 0-3-16,3-5-4 15,7-2-4-15,11 1-5 16,1-1-4-16,10 3-5 16,0 0 0-16,0 3-3 15,5 5 0-15,-2 1 11 16,1 3 10-16,4 2 22 0,-2-2 10 15,4 0 9-15,1-2-1 16,0-3-4-16,5-3-1 16,3-2-6-16,8-1-7 15,6 1-12-15,7 2-7 16,12 3-8-16,3 2-2 16,9 8-1-16,-2 3-1 15,-12 6 0-15,-8 2 1 0,-26 2 16 16,-13 2 10-16,-26-1 11 15,-9-2 1-15,-11-11-8 16,2-8-8-16,9-15-57 16,9-4-70-16</inkml:trace>
  <inkml:trace contextRef="#ctx0" brushRef="#br0" timeOffset="124307.1924">9962 12585 732 0,'3'0'418'16,"1"1"-74"-16,-7 16-181 16,-3 9-27-16,-9 17-36 15,-2 6-3-15,-5 10-21 16,-1 5-18-16,2-7-33 0,5-7-8 15,3-20-4-15,3-14 4 16,7-17 0-16,3-10-6 16,7-18-8-16,6-7-5 15,7-18-4-15,4-4 6 16,4-11 5-16,-4-3 1 16,0 2-4-16,-1 5-3 15,0 23-3-15,2 18 0 0,-5 29 4 16,0 13 6-16,2 21 1 15,3 6 2-15,8 9 2 16,1 2 0-16,-2-2 0 16,-4 0-1-16,-10-6-2 15,-1-3 0-15,-2-15-49 16,2-4-74-16</inkml:trace>
  <inkml:trace contextRef="#ctx0" brushRef="#br0" timeOffset="124596.6311">9905 12810 922 0,'16'-4'407'0,"26"-1"-208"16,13 5-92-16,13 4-56 0,3 5-23 15,-10 3-7-15,-5-1 0 16,-10 1-104-16,-5-4-58 15,-2-6-94-15,-3-2-11 16,-7-6 96-16,-1-2 56 16,-1 2 129-16,1 2 56 15,1 5 92-15,0 6 38 16,-4 10 14-16,-1 9-31 16,-10 7-54-16,-9 2-26 0,-15 5-47 15,-13-3-13-15,-12-1-68 16</inkml:trace>
  <inkml:trace contextRef="#ctx0" brushRef="#br0" timeOffset="125176.9512">11567 12544 975 0,'-9'15'358'0,"-13"21"-278"15,-6 6-49-15,-3 5 22 16,1 0-4-16,7-8 8 15,6-5 9-15,8-15-4 16,3-8 6-16,5-17 5 16,2-8-8-16,10-17-16 15,7-6-11-15,4-12-14 16,-1-8 5-16,5-5 5 16,-2 1-2-16,1 8 3 15,3 9-1-15,-6 21-1 16,-1 9-3-16,-2 25-18 15,3 15-8-15,2 21-10 16,3 10 0-16,-5 9 5 16,1 2 1-16,-3 1 2 15,-2-3 1-15,-1-10-59 16,1-8-76-16</inkml:trace>
  <inkml:trace contextRef="#ctx0" brushRef="#br0" timeOffset="125327.6313">11528 12699 766 0,'0'-2'389'0,"9"2"-71"15,10 0-210-15,22 6-76 16,7 3-8-16,15-4-9 16,7 2-3-16</inkml:trace>
  <inkml:trace contextRef="#ctx0" brushRef="#br0" timeOffset="125527.7006">12056 12588 1075 0,'9'-1'393'0,"18"-4"-336"15,6 1-13-15,14 4-30 16,6-1-11-16,6 2-2 16,0 7 23-16,-11 6-183 0</inkml:trace>
  <inkml:trace contextRef="#ctx0" brushRef="#br0" timeOffset="125687.9778">12123 12739 934 0,'9'0'395'0,"15"0"-241"16,7 0-52-16,19 1-47 15,10-1-31-15,15 0-6 16,8-1-64-16</inkml:trace>
  <inkml:trace contextRef="#ctx0" brushRef="#br0" timeOffset="125973.5503">12760 12279 933 0,'18'-17'394'16,"9"-15"-242"-16,17 17-35 15,9 8 3-15,8 17-45 0,5 10-22 16,-11 14-27-16,-11 5-13 16,-23 6-7-16,-15 4 1 15,-24-2 3-15,-13 2 2 16,-13-6 1-16,-1-2-1 16,13-8-5-16,8-5 7 15,15-7-68-15,9-5-61 16,8-4-223-16</inkml:trace>
  <inkml:trace contextRef="#ctx0" brushRef="#br0" timeOffset="126121.087">13115 12931 1139 0,'0'3'580'0,"2"6"-164"15,-2 0-87-15,-2-9-106 16,0-1-55-16,1-4-80 15,1 3-37-15</inkml:trace>
  <inkml:trace contextRef="#ctx0" brushRef="#br0" timeOffset="132741.9076">14370 10738 919 0,'9'8'322'15,"9"10"-259"-15,-7 43-19 16,-3 21 20-16,-2 22 16 16,2 8-11-16,2-4-24 15,8-3-16-15,17-16-10 16,7-13 0-16,0-28 6 16,2-14 6-16,-19-21 18 15,-8-8 17-15,-11-8 18 16,-9-3-6-16,-7 3-29 15,-1 3-31-15,-12 18-36 16,0 16-1-16,-5 36 6 16,0 22 9-16,16 29 5 15,13 12 0-15,18 11 0 0,10-5 3 16,2-13 1-16,-7-10 3 16,-11-30 6-16,-5-12 2 15,-16-24 14-15,-6-11 14 16,-15-24-2-16,-10-15-42 15,-7-21-156-15</inkml:trace>
  <inkml:trace contextRef="#ctx0" brushRef="#br0" timeOffset="133130.5978">16260 10845 904 0,'18'-30'360'0,"31"-30"-213"15,17 13-46-15,15 24-26 16,9 14-2-16,3 21-23 16,-4 15-13-16,-9 18-14 0,-14 7-7 15,-36 11-3-15,-23 3 8 16,-51 8 7-16,-27 5 2 16,-21 9-5-16,4 2 14 15,31 1-1-15,29-7-1 16,31-18 1-16,16-9-20 15,14-13 29-15,2-9-83 16,1-4-483-16</inkml:trace>
  <inkml:trace contextRef="#ctx0" brushRef="#br0" timeOffset="133519.6368">16579 12416 578 0,'8'-12'356'16,"1"-10"-35"-16,-6-4-82 15,1 1-5-15,-11 3-37 16,2 5-25-16,-10 7-69 16,-2 5-38-16,4 11-63 15,-3 7-19-15,9 12-16 0,6 2 2 16,5 2 12-16,8-1 6 16,10-10 27-16,0-5 18 15,2-10 70-15,-4-6 36 16,-9-7 47-16,-7-8 5 0,-13-1-50 15,-10 3-35-15,-13 6-64 16,-4 7-23-16,3 8 228 16</inkml:trace>
</inkml:ink>
</file>

<file path=ppt/ink/ink6.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11-14T10:03:26.097"/>
    </inkml:context>
    <inkml:brush xml:id="br0">
      <inkml:brushProperty name="width" value="0.05292" units="cm"/>
      <inkml:brushProperty name="height" value="0.05292" units="cm"/>
      <inkml:brushProperty name="color" value="#FF0000"/>
    </inkml:brush>
  </inkml:definitions>
  <inkml:trace contextRef="#ctx0" brushRef="#br0">1746 14315 568 0,'6'-11'371'16,"5"-9"-5"-16,3 20-179 15,0 21-23-15,-3 35-38 16,-4 16-3-16,-3 20-34 15,-4 4-25-15,0-6-26 0,0-5-10 16,1-16-15-16,3-10-39 16,7-29-220-16</inkml:trace>
  <inkml:trace contextRef="#ctx0" brushRef="#br0" timeOffset="189.7586">1965 14334 887 0,'6'-13'426'0,"2"-8"-165"16,0 11-58-16,-5 25-88 16,3 22-36-16,0 26-46 15,2 9-2-15,4 9-14 16,3-2-3-16,0-5-3 16,-4-1 2-16,1-7-43 15,-1-14-57-15</inkml:trace>
  <inkml:trace contextRef="#ctx0" brushRef="#br0" timeOffset="327.2249">1892 14711 714 0,'8'1'387'0,"16"3"-24"15,8 4-271-15,16 3-68 16,4-3-10-16</inkml:trace>
  <inkml:trace contextRef="#ctx0" brushRef="#br0" timeOffset="715.3968">3014 14711 1146 0,'-25'-7'540'15,"-17"-4"-235"-15,-5 14-156 16,3 7-50-16,13 14-91 16,9 6-25-16,20 11-21 15,9 1 2-15,18 0 17 16,7-5 6-16,9-12 16 15,-3-12 6-15,-4-13 14 16,-6-10 11-16,-20-18 12 16,0-5 2-16,-11-14-1 15,-2-5 6-15,3-5-2 16,-4-8-4-16,-1-4-12 16,7-5-19-16,6 0-23 15,2 6-7-15,10 23-28 0,-4 14-50 16,7 31-99-16,1 10-112 15</inkml:trace>
  <inkml:trace contextRef="#ctx0" brushRef="#br0" timeOffset="881.1957">3138 14719 1238 0,'-1'0'552'0,"0"2"-271"0,2 12-149 15,3 4-51-15,4 12-46 16,0 3-11-16,5 0-15 16,-2-1-50-16</inkml:trace>
  <inkml:trace contextRef="#ctx0" brushRef="#br0" timeOffset="1303.1067">3538 14749 960 0,'-4'9'485'0,"-5"17"-135"15,2 6-110-15,-4 1-100 16,-6 4-40-16,-3-11-52 0,-5-6-11 16,-1-10-48-16,1-9-27 15,1-11-58-15,1-7-27 16,6-14 16-16,6-9 23 15,10 5 40-15,7 2 32 16,10 14 41-16,5 11 14 16,3 12 21-16,-1 15-4 15,-1 14-14-15,-1 6-7 0,-3 3-10 16,4-4-3-16,2-13-7 16,2-7 0-16,3-16 4 15,-2-7 1-15,-3-14 0 16,0-8-1-16,-7-6-1 15,-2-2-3-15,-1 6-9 16,-5 6 14-16,0 16-5 16,-2 7-1-16,1 18 7 15,-1 3-18-15,1 6-1 16,0 1-1-16,-1-4-5 16,0 0-37-16,-2-8-117 15</inkml:trace>
  <inkml:trace contextRef="#ctx0" brushRef="#br0" timeOffset="1439.1573">3691 14537 1447 0,'-1'0'551'0,"-1"2"-425"0,4 6-81 15,7 11 45-15</inkml:trace>
  <inkml:trace contextRef="#ctx0" brushRef="#br0" timeOffset="1877.3668">4159 14707 664 0,'-16'-1'406'0,"-25"1"-3"0,1 1-140 16,6 18-112-1,3 4-47-15,12 14-71 0,6 5-22 16,14 4-13-16,7-2 2 16,18-9 15-16,1-8 15 15,4-13 22-15,-1-10 13 16,-13-8 27-16,-6-6 0 15,-19-11-15-15,-9 3-16 16,-11-7-54-16,-2 2-46 16,6 4-149-16</inkml:trace>
  <inkml:trace contextRef="#ctx0" brushRef="#br0" timeOffset="2190.6043">4325 14788 1027 0,'-5'14'497'16,"-2"8"-196"-16,0 8-140 16,6 3-36-16,8-3-61 15,10 0-18-15,16-9-19 16,1-12-2-16,8-14 1 16,-3-13 5-16,-7-17 4 15,-2-9 0-15,-8-6 2 0,-2-2 0 16,-17-2-4-1,-11 3-3-15,-20-1-12 16,-15-8-6-16,-15-2-9 0,3 4-4 16,-1 16-17-16,12 16-12 15,18 30-18-15,11 13 0 16,23 16 8-16,9 5 8 16,27 7-23-16,6-2-45 15,9 0-121-15</inkml:trace>
  <inkml:trace contextRef="#ctx0" brushRef="#br0" timeOffset="2482.2336">4728 14765 1155 0,'5'2'469'0,"2"6"-293"16,-3 6-7-16,0 9-43 15,-6 0-16-15,-3-1-30 16,-2-2-21-16,-1-13-20 16,3-2 3-16,8-13-12 15,6-7-4-15,13-12-13 16,3-5-11-16,6 2-4 16,0 6-5-16,-2 15 1 15,-5 8 2-15,-4 18 8 16,-5 11 7-16,-9 17 5 15,-5 3-3-15,-3 1-53 0,2-2-83 16</inkml:trace>
  <inkml:trace contextRef="#ctx0" brushRef="#br0" timeOffset="3099.1141">5253 14647 678 0,'-17'4'420'16,"-12"3"-30"-16,-5 17-187 15,2 7-43-15,12 12-76 16,9 2-29-16,18-1-28 16,7-2-15-16,8-12-1 15,-1-9 5-15,-2-17 17 16,-1-5 12-16,-10-14 7 0,-8-3-1 15,-8-4-17-15,-6-2-12 16,-5 2-55-16,5-4-36 16,12 3-135-16,6 5-58 15,22 4 27-15,6 8 32 16,7 6 151-16,2 4 94 16,-10 10 108-16,-3 3 42 15,-9 7 55-15,-8 3-14 0,-4-4-62 16,-5 1-32-16,-4-9-64 15,2-5-22-15,-3-7-20 16,5-7-8-16,7-14-14 16,5-3-10-16,13-5-9 15,-6 1-3-15,6 9 0 16,-7 2 2-16,-1 13-3 16,4 6 1-16,-8 14 10 15,0 9 6-15,-8 6 10 16,-5 0-2-16,-2 2 13 15,-3-6-46-15,1-12-166 16</inkml:trace>
  <inkml:trace contextRef="#ctx0" brushRef="#br0" timeOffset="3246.1769">5602 14508 1402 0,'-1'5'575'0,"-4"10"-348"0,2 9-116 16,-4 5-50-16,4 4-83 16</inkml:trace>
  <inkml:trace contextRef="#ctx0" brushRef="#br0" timeOffset="3574.2138">6227 14592 1055 0,'6'10'432'0,"5"25"-236"16,-2 14-83-16,-3 33 20 15,-2 8-19-15,-1 4-13 16,-1-6-10-16,5-17-25 0,0-7-18 16,0-15-60-16,-1-10-34 15,-3-20-133-15,1-11-253 16</inkml:trace>
  <inkml:trace contextRef="#ctx0" brushRef="#br0" timeOffset="4070.1746">6316 14886 1108 0,'11'7'387'0,"15"9"-352"15,4-3-7-15,5-10-10 16,3-3 0-16,10-15-101 15,0-5-83-15,4-7-79 16,-4-4-2-16,-8-2 171 16,-5 5 139-16,-13 8 205 15,-6 7 30-15,-11 16-24 16,-5 6-25-16,-14 12-90 16,-2 6-24-16,-13 3-41 15,-1 1-31-15,-2-6-34 16,2-7-3-16,5-9-14 15,0-5-11-15,10-12-17 16,-2-4-10-16,10-9-6 16,6 1-3-16,9 0 0 15,11 6-3-15,9 11 1 16,2 7 12-16,4 16 14 0,-2 2 10 16,-1 2 9-16,0-1 1 15,-1-9 3-15,-7-5 3 16,-4-10 8-16,-3-7 2 15,-3-13-4-15,3-3-2 16,2-7-14-16,3 1-4 16,-4 13-2-16,3 3 1 15,-3 18 17-15,-3 9 14 0,-7 10 43 16,-9 7 15-16,-12 3-1 16,-7 0-9-16,-1-7-36 15,2-4-69-15</inkml:trace>
  <inkml:trace contextRef="#ctx0" brushRef="#br0" timeOffset="4531.1599">7599 14553 1064 0,'18'-36'412'15,"27"-36"-258"-15,11 10-18 16,7 29-3-16,-3 15-12 15,-7 37-45-15,-1 19-13 16,-11 28 6-16,-4 11 7 16,-19 8 13-16,-7 1 1 15,-11-5-22-15,-1-5-19 0,0-20-24 16,0-10-4-16,1-29-3 16,0-10 6-16,-3-14 0 15,-5-10-12-15,-14-11-21 16,-9-5-17-16,-9-3-16 15,0 7 2-15,-1 21-7 16,1 14 2-16,0 24 3 16,4 7 6-16,14 1-16 15,13-5-61-15,24-18-127 16,13-11-134-16</inkml:trace>
  <inkml:trace contextRef="#ctx0" brushRef="#br0" timeOffset="4862.1945">8419 14659 635 0,'-5'-9'429'0,"-1"-8"-33"15,-15 7-127-15,1 3-47 16,-8 7-94-16,2 4-30 16,5 4-72-16,8 8-26 15,13 3-19-15,6 3-1 16,12-2 11-16,2-3 8 15,3-6 6-15,-3-3 5 16,-8-7 7-16,0 0 3 0,-10-3 1 16,-2-1-6-16,-10 4-15 15,-5 2-6-15,-1 7-6 16,-3 4 1-16,9 8 4 16,1 1 1-16,7 1 5 15,6-1 2-15,11-4 7 16,2-3 2-16,3-6 2 15,-4-3 1-15,-7-7-85 16,0-8-2-16</inkml:trace>
  <inkml:trace contextRef="#ctx0" brushRef="#br0" timeOffset="4982.3698">8363 14455 1051 0,'0'-4'448'0,"-2"-4"-269"0,2 14-130 15,6 11-107-15,6 7-124 16</inkml:trace>
  <inkml:trace contextRef="#ctx0" brushRef="#br0" timeOffset="5415.1618">8723 14643 1119 0,'-15'-6'501'0,"-18"-5"-253"15,-2 6-52-15,4 5-96 16,8 5-49-16,16 9-57 16,7 2-10-16,13 5-4 15,7 0 7-15,11-4 13 16,3-2 3-16,-2-8 6 16,-4-2 3-16,-12-5-10 15,-5-3-4-15,-14-1-14 16,-7-1-7-16,-15 5 6 15,-8 3 0-15,-4 7 5 16,1 4 3-16,10 2-4 16,11 3 0-16,13 3 7 15,3 0 8-15,11-1 18 16,4-4 8-16,9-6 6 16,6-7 0-16,6-7-1 15,-3-6-2-15,0-12-3 16,-2-2-5-16,-9-5-4 0,2 3-5 15,-6 5 27-15,-9 6 15 16,1 11 13-16,-11 5 7 16,-4 17-23-16,3 6-18 15,2 13-17-15,3 1 11 16,9 2-122-16,8-6 446 16</inkml:trace>
  <inkml:trace contextRef="#ctx0" brushRef="#br0" timeOffset="5835.2428">9824 14768 1019 0,'-1'-10'478'0,"-11"-14"-205"0,3-1-38 16,-15 0-72-16,-3 4-22 15,-7 8-31-15,-8 7-21 16,6 12-51-16,0 4-25 16,14 11-27-16,7 3-5 15,18 5 8-15,11 2 6 16,14 0 8-16,6 0 2 16,2-6 2-16,1-3 0 15,-8-15 7-15,0-7-40 0,-16-10-130 16,-3-6 56-16</inkml:trace>
  <inkml:trace contextRef="#ctx0" brushRef="#br0" timeOffset="5945.1481">9684 14512 1231 0,'-2'-1'501'0,"0"-1"-348"16,3 3-86-16,-1-1-66 15,0 0-72-15,6 5-253 16</inkml:trace>
  <inkml:trace contextRef="#ctx0" brushRef="#br0" timeOffset="6318.166">9921 14686 1156 0,'12'4'514'0,"17"4"-278"0,5 0-70 16,-1-3-46-16,-1-4-51 15,-5-4-19-15,-4-1-6 16,-8-4-15-16,-5 0-7 15,-12 0-21-15,-6 2-6 16,-14 5-14-16,-4 3-4 16,4 12 2-1,11-7 1-15,1 0 3 0,-26 26 2 16,12 12 7-16,8 1 4 0,27-14 7 16,5-4 4-16,10-12 7 15,5-6 5-15,5-14 4 16,3-7 0-16,-1-13-3 15,-3-3-1-15,-10-4-5 16,-7-2 0-16,-2 7-5 16,-3 6-4-16,-8 10 13 15,-1 10 13-15,-5 15 19 16,1 6 5-16,3 13-13 16,2 7-15-16,2-3-15 15,1 2 15-15,4-8-70 16</inkml:trace>
  <inkml:trace contextRef="#ctx0" brushRef="#br0" timeOffset="7532.7813">10848 14683 855 0,'8'2'357'0,"16"4"-132"15,8 2-76-15,25 5-10 16,4-2-15-16,5-4-69 16,-4 0-14-16,-16-7-13 15,-6 0 9-15,-22-3-54 16,-8-4-22-16,-10 0-43 16,-12 0-20-16,-5 3 43 15,-6 4 16-15,-8 5 33 16,-1 3 5-16,-3 4 14 15,4 4 9-15,14 8 8 0,5 3 1 16,17 4-9-16,9-1-6 16,17-3-5-16,8-4 2 15,8-8-14-15,2-3-34 16,4-12-219-16</inkml:trace>
  <inkml:trace contextRef="#ctx0" brushRef="#br0" timeOffset="7750.1721">11628 14776 690 0,'-6'-5'391'0,"-12"-9"-68"16,-9 0-31-16,-13 4-95 16,-6 1-45-16,1 9-73 15,0 5-36-15,15 11-43 16,9 4-12-16,13 9-7 16,12 2 1-16,13 2 10 15,10-3 6-15,11-9 16 16,4-11 15-16,0-11 22 15,-4-7 8-15,-13-10 4 16,-9-1-9-16,-13-7-66 16,-5 3-48-16</inkml:trace>
  <inkml:trace contextRef="#ctx0" brushRef="#br0" timeOffset="8141.1737">12250 14683 1043 0,'1'2'462'16,"2"4"-161"-16,8 16-199 16,1 3-23-16,3 17-2 15,-1-1-16-15,1-4-16 16,1-1-2-16,6-19-5 15,3-8 3-15,3-15 5 16,0-13 3-16,-3-14-7 16,-3-5-6-16,-10 1-57 15,-7 2-66-15</inkml:trace>
  <inkml:trace contextRef="#ctx0" brushRef="#br0" timeOffset="8519.1437">12816 14637 1212 0,'-18'-4'499'16,"-14"-1"-333"-16,4 5-54 15,8 5-80-15,6 7-29 0,7 6-15 16,6 1-3-16,10 4 5 15,4-1 4-15,7-6 10 16,3-3 5-16,4-9 7 16,-1-4 2-16,-6-1 6 15,-7-4 3-15,-14 1-10 16,-11 0-7-16,-12 4-10 16,-7 4-7-16,1 6 12 15,2 6 3-15,15 7 0 16,8 2-1-16,3 1-7 15,11-1 0-15,2-5 3 16,6 0 5-16,12-10 5 16,-1-4 4-16,2-13-57 15,0-9-63-15,-7-13-440 16</inkml:trace>
  <inkml:trace contextRef="#ctx0" brushRef="#br0" timeOffset="8620.3618">12876 14522 1044 0,'-11'-9'439'0,"-8"-3"-286"0,0 13-73 16,6 15-136-16,9 11-133 16</inkml:trace>
  <inkml:trace contextRef="#ctx0" brushRef="#br0" timeOffset="8891.3079">13063 14768 1160 0,'-8'-1'469'0,"-7"0"-320"16,2 3-44-16,6 10-68 15,4 5-23-15,7 7-14 16,7 5 1-16,11 2 3 16,4-2 6-16,9-7 42 15,-5-11 18-15,1-15 38 16,-6-10 19-16,-9-10-3 15,-3-4-3-15,-23 7-25 32,6 11-26-32,-1 1-41 0,-18-26-20 0,-20 9-36 15,-2 10-66-15</inkml:trace>
  <inkml:trace contextRef="#ctx0" brushRef="#br0" timeOffset="9772.5303">1689 15995 162 0,'0'15'155'0,"-1"11"18"0,-2-4 5 16,0-8 1-16,-1-8 24 15,3-6-8-15,-1-12-19 16,2-7-25-16,10-16-46 16,0-4 1-16,13-6 15 15,1 2 14-15,7 15 0 16,4 9-7-16,0 21-54 15,3 13-29-15,-4 17-27 16,-10 3-3-16,-10 10 0 16,-6-1 25-16,-8-5-140 15,3-1-70-15</inkml:trace>
  <inkml:trace contextRef="#ctx0" brushRef="#br0" timeOffset="10085.1278">1959 15911 1050 0,'4'-36'473'0,"2"-23"-201"16,21-5-104-16,5 6-14 15,3 20-16-15,-2 9-18 16,-2 28-62-16,1 10-26 16,1 23-20-16,-3 11 2 15,-7 22 5-15,-6 7 1 0,-5 1-1 16,-1-6-3-16,-1-22-4 15,3-12-2-15,2-18-1 16,2-9 4-16,-3-12 6 16,-2-12 4-16,-11-11 1 15,-5-3-3-15,-17-6-9 16,-6 6-7-16,-8 11-16 16,-6 11-11-16,2 31-14 15,1 8 2-15,10 17 38 16,8 0-74-16,17-7 181 15</inkml:trace>
  <inkml:trace contextRef="#ctx0" brushRef="#br0" timeOffset="10395.1678">2684 15904 655 0,'3'9'442'0,"0"3"-31"16,-8 6-154-16,-2 7-45 16,-9 3-99-16,-2-4-31 15,-6-2-31-15,-3-7-5 16,5-15-9-16,1 0-3 16,8-11-15-16,-2-10-12 15,7-10-16-15,2-4-7 16,9-3-3-16,7 5-3 0,6 13 9 15,6 12 1-15,-2 18 12 16,6 15 7-16,-1 13 2 16,-1-1 2-16,3 5 27 15,-5-5-56-15</inkml:trace>
  <inkml:trace contextRef="#ctx0" brushRef="#br0" timeOffset="10531.201">2651 15656 1492 0,'0'1'504'0,"0"8"-463"16,9 5-50-16</inkml:trace>
  <inkml:trace contextRef="#ctx0" brushRef="#br0" timeOffset="11188.3154">3021 15847 789 0,'0'0'381'16,"1"0"-166"-16,4 0-68 15,-5-1 0-15,0 0-43 16,20-7-9-16,38-19-25 16,-30 17-16-16,-10 2-16 15,-8 1-4-15,-19 7-20 16,-6 7-9-16,-11 13-17 15,-4 8-5-15,10 13 9 16,3 1 3-16,17 2 3 16,13-3-3-16,7-7 0 15,13-5 3-15,8-15 6 16,2-5 3-16,8-11 4 16,-5-7 1-16,-8-12-3 0,-4-2-4 15,-15-5-1-15,-7-1-1 16,-8 3 3-16,-8 0 1 15,-11 6-7-15,-4 7-7 16,-3 14-8-16,0 7-1 16,7 12 1-16,5 2 3 15,6 3 4-15,5 2 1 16,10-4 3-16,3-3 3 0,3-4 3 16,1-6 3-16,-2-9 11 15,1-3 5-15,1-8 7 16,0-4 1-16,3-3-6 15,1 2-2-15,-3-3-2 16,2 7 0-16,-9 7 5 16,2 5 2-16,-3 5 2 15,-8-2 4-15,0 6 12 16,-5-2-2-16,-5 2-1 16,1 0-4-16,3-6-31 15,0-1-60-15</inkml:trace>
  <inkml:trace contextRef="#ctx0" brushRef="#br0" timeOffset="11660.9147">4070 15912 1002 0,'6'-2'416'0,"13"-1"-201"16,12 1-90-16,19-4-14 15,7 0-19-15,4-4-45 16,-4 1-9-16,-14 0-12 16,-10 1-1-16,-18 2-12 15,-12 0-18-15,-15 7-22 16,-9 4-8-16,-16 12 0 15,-1 8 10-15,-2 11 13 16,5 8 7-16,17-4 17 16,11 2 10-16,19-5 10 15,8-7-2-15,14-5-3 0,4-6 3 16,3-10-119-16</inkml:trace>
  <inkml:trace contextRef="#ctx0" brushRef="#br0" timeOffset="12165.5137">4645 16033 366 0,'9'-2'251'15,"8"-6"-2"-15,-2 2-5 16,-4 0-1-16,-3 3-35 0,-2 3-19 16,-11 10-48-16,-3 8-31 15,-17 3-25-15,-7 3-23 16,-5-6-31-16,0-7-4 16,11-6-2-16,7-8-7 15,6-11-18-15,6-6-12 16,11-7-16-16,5 1 2 15,13 4 10-15,4 7 13 16,6 14 29-16,0 5 11 0,-3 22 20 16,-5 0 1-16,-5 11-18 15,0 2-8-15,4-4-9 16,6-2-424-16</inkml:trace>
  <inkml:trace contextRef="#ctx0" brushRef="#br0" timeOffset="12625.6442">4878 15907 881 0,'5'-31'329'0,"7"-33"-219"0,18 0-38 16,11 15 52-16,6 5 28 0,13 21 9 16,-7 14-25-1,0 21-64-15,-6 19-17 16,-24 25-4-16,-8 8 11 15,-18 19 5-15,-9-4-5 0,-3-15-21 16,3-8-15-16,6-26-11 16,5-7-6-16,5-18 5 15,3-5 4-15,-1-17-2 16,-4-6 1-16,-10-10-14 16,-10-3-5-16,-13 6-13 15,-6 6-7-15,-5 26-9 16,1 8 0-16,3 20 4 15,3 4 6-15,12-5 11 16,5 2 1-16,18-11-112 16,5-3-88-16</inkml:trace>
  <inkml:trace contextRef="#ctx0" brushRef="#br0" timeOffset="12915.1733">5588 15927 674 0,'12'10'350'0,"4"11"-61"0,-6 4-15 16,-17 5-36-16,-6-1-30 15,-12-1-77-15,0-5-34 16,-2-9-44-16,7-3-8 16,4-12-24-16,3-4-18 15,6-6-35-15,-7-11-21 16,11-2-8-16,-2-5 5 0,10 4 19 15,12 5 3-15,4 11 10 16,6 9 13-16,1 17 24 16,-3 5 14-16,-1 10 8 15,-3 4-6-15,-1 0-9 16,-3 1-2-16,-5-7-86 16</inkml:trace>
  <inkml:trace contextRef="#ctx0" brushRef="#br0" timeOffset="13050.2887">5561 15659 1436 0,'2'0'505'0,"3"6"-439"16,0 7-48-16,7 12-93 15</inkml:trace>
  <inkml:trace contextRef="#ctx0" brushRef="#br0" timeOffset="13406.2573">5848 15963 919 0,'8'-4'449'0,"4"-3"-154"16,1 10-92-16,-5 15-83 15,-2 7-22-15,4 10-30 16,-5-2-10-16,1-6-22 15,2-6-9-15,2-12 2 16,4-7 7-16,10-10 6 16,-2-15 3-16,2-8-9 15,2-3-8-15,-9-1-67 16,-2 6-33-16</inkml:trace>
  <inkml:trace contextRef="#ctx0" brushRef="#br0" timeOffset="14175.4065">6224 15972 664 0,'0'2'363'15,"-2"3"-82"-15,7 3-105 16,5 1-34-16,13 1-28 16,5-5-15-16,11-5-27 15,-4-3-15-15,-4-5-22 16,-7 2-5-16,-11-1 0 15,-6 1-4-15,-12 3-16 16,-5 3-6-16,-16 4-14 16,-5 8-4-16,-2 10 1 15,1 2-4-15,11 6-3 16,8 2 3-16,17-2 7 0,7 2 5 16,17-6 10-16,3-9 4 15,2-14 5-15,2-6 4 16,-7-12 1-16,-2-2 1 15,-5-5-2-15,0-4 0 16,-7 2-4-16,-6-2 0 16,-5 6-3-16,-3 3-2 15,-1 10-9-15,0 6-5 16,-6 2-9-16,0 7-1 16,0 6 4-16,-2 3 4 0,9 5 7 15,0 1 0-15,4-4 1 16,8-2 3-16,3-8 6 15,3-3 4-15,3-11 6 16,-1-2 2-16,-3-8-1 16,-2 0-1-16,-5-2-2 15,-3-1-2-15,-4 4-4 16,-2 2-4-16,-1 9-24 16,0 2-8-16,0 9-3 15,0 6 0-15,1 4 19 16,3 5 5-16,8-3 3 15,3-5 3-15,8-4 16 16,4-6 16-16,-1-9 42 16,-2-4 23-16,-4-4 13 15,-10-6-5-15,-5-4-37 0,-3 4-23 16,-9-2-49-16,1 4-66 16,-5 0 317-16</inkml:trace>
  <inkml:trace contextRef="#ctx0" brushRef="#br0" timeOffset="14558.2101">7157 15985 697 0,'-9'-7'405'0,"-17"-6"-63"16,-4 6-69-16,-5 15-133 15,-1 5-46-15,11 10-62 16,8 4-20-16,5 3-17 15,8 2-2-15,8-1 3 16,5-2 2-16,12-9 13 0,3-4 19 16,-2-11 41-16,0-5 29 15,-10-3 45-15,-9-5-9 16,-12-1-42-16,-8 1-31 16,-11 0-87-16,5 3-25 15</inkml:trace>
  <inkml:trace contextRef="#ctx0" brushRef="#br0" timeOffset="14861.1069">7206 16080 1155 0,'8'-1'507'0,"7"-2"-269"0,9 4-116 15,3 1 23-15,-3 4-45 16,-1 4-19-16,-8 1-18 15,-4 1-22-15,-6-3-26 16,-2 1-1-16,-4-6-1 16,0-1 1-16,5-7-25 15,-4 3-8-15,0 0-6 16,5-10-2-16,30-32 21 16,-20 31-1-16,-6 3 1 15,6 11 4-15,-3 10 8 16,-5 4 10-16,-5 12 4 15,-4-2-4-15,0 4-3 16,1-1-12-16,7-10-161 0</inkml:trace>
  <inkml:trace contextRef="#ctx0" brushRef="#br0" timeOffset="15041.1415">7680 16013 1248 0,'10'5'489'0,"14"8"-333"15,4 5-27-15,0 3 15 16,-4 3-6-16,-1 1 4 16,-9-4-15-16,-12 0-33 15,-3-7-20-15,-20-7-30 16,-5-5-7-16,-9-9 292 16</inkml:trace>
  <inkml:trace contextRef="#ctx0" brushRef="#br0" timeOffset="15517.5777">8711 15943 791 0,'-2'0'380'0,"-5"1"-127"0,0 15-79 16,-7 13-65-16,4 2-1 15,5 7-13-15,5-5-2 16,17-8-12-16,4-5-12 0,15-11-18 15,3-9-2-15,2-16-3 16,3-7-4-16,-6-15-6 16,-5-6-4-16,-10-15 0 15,-15-4 0-15,-20-7-11 16,-17-3-5-16,-20 3-12 16,-7 2-5-16,-11 13-8 15,2 15-9-15,8 28-12 16,8 13-7-16,23 27-1 15,11 9 7-15,23 6 10 16,13 5 7-16,25 4-12 16,8-1-40-16,12-3-132 15,6-1-118-15</inkml:trace>
  <inkml:trace contextRef="#ctx0" brushRef="#br0" timeOffset="15729.1075">9245 15961 886 0,'0'13'461'16,"-12"13"-123"-16,-8 0-51 15,-14 2-113-15,-5-4-47 16,0-6-70-16,3 2-14 16,8-15-3-16,6-4-3 15,10-13-13-15,5-7-8 16,9-7-34-16,8 0-13 16,8 5-2-16,5 5-4 15,4 15 15-15,0 10 14 0,1 16 13 16,-3 6 10-16,0 10 6 15,-2-3 21-15,4-1-89 16</inkml:trace>
  <inkml:trace contextRef="#ctx0" brushRef="#br0" timeOffset="16338.1378">10180 15918 622 0,'-10'-18'348'0,"-8"-10"-66"16,-14 8-107-16,-2 7-20 15,-6 13-49-15,7 9-37 16,11 15-43-16,11 2-17 0,19 6-20 16,9-1 2-16,14-9 10 15,5-5 4-15,0-8 4 16,-2-5 2-16,-13-4 0 15,-7 0-3-15,-14 0-12 16,-8-3-6-16,-18 3-3 16,-5 4 1-16,-8 3 12 15,2 6 9-15,11 4 12 16,4-3 2-16,15 2 1 16,7 3 0-16,15-5-4 15,7 2 1-15,10-6 3 16,5-5 0-16,7-4-1 15,-1-9 2-15,-1-9-2 16,-2-4-1-16,-13-6-1 16,-6 2 0-16,-8 0-3 15,-3 2-4-15,-7 5 21 16,0 11-2-16,-4 14 4 0,-6 5 1 16,6 10-25-16,1 2-2 15,6 0-6-15,2 0 11 16,-4-3-84-16,0-4-52 15</inkml:trace>
  <inkml:trace contextRef="#ctx0" brushRef="#br0" timeOffset="16637.7114">10310 15678 1380 0,'-5'-5'526'0,"-3"-3"-401"15,2 4-93-15,7 10-30 16,4 6-63-16,7 9-126 16,4 4-78-16,10 6-207 15,1 4 34-15,1 5 162 16,-1 5 188-16,-10 4 369 16,0-1 88-16,-1-8 65 15,-1-6-66-15,5-15-136 16,-2-5-51-16,1-10-36 15,2-5-11-15,-5-12-23 16,2-3-12-16,-5-7-51 16,-4-3-16-16,-7-5-93 15,-2-1-80-15</inkml:trace>
  <inkml:trace contextRef="#ctx0" brushRef="#br0" timeOffset="17031.1396">10965 16024 1256 0,'-17'12'514'0,"-22"9"-346"15,-2 0-47-15,9-11-37 16,7-2-45-16,10-4-9 16,7-5 0-16,5-9-6 15,0-2-9-15,2-15-16 16,0-3-7-16,2-5-1 15,2-2 2-15,3 11-4 16,-1 9-5-16,4 22 12 16,-3 10 7-16,5 18 17 15,6 3 8-15,7-2-5 16,7 0-3-16,9-10-1 16,3-6 0-16,2-8 7 15,-5-9 6-15,-2-10 9 16,-6-8 1-16,-6-6-6 15,-3-2-7-15,-9 1-10 16,-5 5 12-16,-7 10-1 0,-1 8-3 16,-1 13-4-16,-3 7-16 15,4 9-7-15,2-2-13 16,0 1-68-16</inkml:trace>
  <inkml:trace contextRef="#ctx0" brushRef="#br0" timeOffset="17402.1987">12026 15744 1107 0,'2'10'436'0,"-1"33"-244"15,1 23-98-15,-2 27-12 16,0 9-1-16,4-1-27 0,2-5-4 16,0-11-3-16,1-10-15 15,-5-18-130-15,-2-15-10 16</inkml:trace>
  <inkml:trace contextRef="#ctx0" brushRef="#br0" timeOffset="17542.1911">12085 16027 1314 0,'12'-2'449'0,"17"-2"-410"15,2 4-45-15,10 2-57 16,-1-1-71-16,12 0-312 16</inkml:trace>
  <inkml:trace contextRef="#ctx0" brushRef="#br0" timeOffset="18079.1497">12593 15869 511 0,'-16'-14'348'0,"-24"-12"56"16,-4 2-149-16,-3 11-89 15,0 7-30-15,13 12-67 16,5 7-28-16,20 5-38 16,10 4-8-16,16-1-1 15,12-2 5-15,7-1 7 16,1-8 5-16,-6-5 4 0,-7-4 3 15,-14-3-3-15,-10 2-7 16,-16 4-10-16,-11 6-5 16,-11 12-4-16,-2-1 6 15,13 7 1-15,7-2 0 16,20-6 3-16,10 0 1 16,18-12 5-16,4-4 4 15,6-11 4-15,2-1 2 16,-8-8-15-16,0-6-4 0,-12-5-4 15,-3-1-1-15,-4-6 10 16,-5 6 3-16,5 10 1 16,-1 4 6-16,3 19 8 15,1 15 7-15,4 15 1 16,3 13-4-16,0 6-6 16,2 0-1-16,-7 4-1 15,-7-4 0-15,-13 0 3 16,-7-2-1-16,-12-9-1 15,-2-11-8-15,-2-18-17 16,-2-14-3-16,7-28 1 16,2-9 7-16,9-19 14 15,4-8 3-15,11 1 15 16,12 1 7-16,11 2 9 16,7 4-1-16,5 8-22 15,1 6-11-15,-2 19-12 0,1 12-51 16,-4 10-135-16</inkml:trace>
  <inkml:trace contextRef="#ctx0" brushRef="#br0" timeOffset="18345.1867">13247 15872 1231 0,'-6'15'496'15,"-10"19"-319"-15,-3 3-7 0,-2 0-50 16,-8-7-39-16,-2-8-53 15,-2-7-3-15,4-9-7 16,9-4-15-16,6-11-28 16,6-8-7-16,7-9-4 15,2-4 10-15,12 1 27 16,3 5 12-16,8 15 13 16,0 9 10-16,1 20 1 15,1 6-7-15,-4 7-10 16,1 3-10-16,1-4-84 15,1-1-130-15</inkml:trace>
  <inkml:trace contextRef="#ctx0" brushRef="#br0" timeOffset="18734.1575">13251 15780 833 0,'4'-32'413'16,"11"-32"-123"-16,9 5-81 0,13 23-58 16,1 12-28-16,0 23-40 15,-1 13-15-15,-8 25-39 16,-2 12 3-16,-1 18 11 15,-8 5 5-15,2 4 3 16,-1-7-5-16,2-12-17 16,2-14-6-16,-3-24-3 15,-3-4 2-15,-5-15 13 16,-5-10-15-16,-11-10-21 16,-7-9-13-16,-18 1-32 15,-8 2 3-15,-16 17 5 16,-4 11 2-16,0 16 5 15,6 8 45-15,26 3-138 16,8-7-65-16</inkml:trace>
  <inkml:trace contextRef="#ctx0" brushRef="#br0" timeOffset="18973.5872">13764 15824 878 0,'2'-2'431'0,"2"0"-108"16,-4 9-225-16,0 8-13 16,-2 17 5-16,-6 1 7 15,7 11-11-15,4 1-15 16,11-9-23-16,8-5-3 0,9-10 3 16,-1-11 2-16,1-10 4 15,-2-6-2-15,-8-6-11 16,-3 0-21-16,-6-10-127 15,-2 1-85-15</inkml:trace>
  <inkml:trace contextRef="#ctx0" brushRef="#br0" timeOffset="19079.2955">13883 15692 1110 0,'-6'-8'564'16,"-5"-9"-193"-16,6 12-200 15,2 5-78-15,7 5-60 16,8 7-83-16</inkml:trace>
  <inkml:trace contextRef="#ctx0" brushRef="#br0" timeOffset="19364.2254">14143 16017 1273 0,'12'-1'506'0,"27"-2"-352"15,16 1-52-15,13 4-34 16,2 4 73-16</inkml:trace>
  <inkml:trace contextRef="#ctx0" brushRef="#br0" timeOffset="20316.6102">1604 17135 674 0,'16'14'337'0,"14"10"-117"15,10-2-79-15,7-2-30 16,1-10-41-16,-1-3-18 16,-11-7-13-16,-7-7 2 15,-15-1 4-15,-10-4-1 16,-11 1-21-16,-11 3-14 0,-17 3-19 15,-4 6-11-15,-4 12 0 16,2 8 4-16,10 8 8 16,7 7 6-16,16 3 5 15,8 0 2-15,18-5 1 16,8-5 1-16,17-8 5 16,7-10 2-16,15-6-16 15,6-6-72-15</inkml:trace>
  <inkml:trace contextRef="#ctx0" brushRef="#br0" timeOffset="20929.3436">2229 17172 958 0,'-27'-2'460'16,"-15"-1"-195"-16,4 8-136 15,11 4-36-15,16 6-64 0,5 0-13 16,15 2-12-16,5 0-4 15,15-4 4-15,4-4 3 16,4-7 8-16,-1-2 2 16,-12-2 3-16,-7-2 4 15,-17 3-11-15,-9 2-6 16,-19 5-7-16,-5 3-6 16,-11 3 5-16,6 3 0 15,7 2 1-15,9 1-2 0,19 3-3 16,3-1 1-16,10-4-1 15,4-2 3-15,1-3 3 16,8 1 3-16,1-4 1 16,1-2 3-16,8-8 3 15,-8-8-1-15,-2-8-7 16,1-2-1-16,-5-3-3 16,-3 0 1-16,-6 6 2 15,-2 4-2-15,-3 11-1 16,1 6 0-16,4 12 2 15,6 3 5-15,8 3 0 16,8-3 0-16,2-3 0 16,1-3 2-16,-4-12 7 15,-2-3 4-15,-11-13 7 16,2-5 2-16,-8-3 2 16,-8-3-1-16,-4 0-17 15,-6 2-12-15,-12 1-20 0,-1 2-5 16,-11 6-3-16,0 5 1 15,0 12-2-15,-1 10-4 16,7 19 2-16,-1 8 12 16,7 11 26-16,4 5 11 15,14 0 14-15,6 0-6 16,14-10-11-16,5-4-3 16,4-11-40-16,2-7-20 15</inkml:trace>
  <inkml:trace contextRef="#ctx0" brushRef="#br0" timeOffset="21188.2721">2936 17290 778 0,'-14'-15'443'15,"-9"-10"-73"-15,-10 5-173 16,-1 1-22-16,-2 16-77 15,0 4-32-15,7 17-41 16,9 10-11-16,12 13-14 16,8 7 0-16,17 0 8 15,8-3 3-15,13-15 7 16,6-14 6-16,3-16 6 16,-4-9 5-16,-13-12 6 0,-5 1-29 15,-10-7 435-15</inkml:trace>
  <inkml:trace contextRef="#ctx0" brushRef="#br0" timeOffset="21878.3271">4024 17197 950 0,'-2'11'393'0,"-11"16"-207"15,-3 10-42-15,-18 9-14 16,-4 3-29-16,-7-12-46 16,-1-6-12-16,8-17-3 15,4-13-2-15,5-13-12 0,5-10-7 16,9-12-27-16,4 0-11 16,12 2-9-16,9 4-1 15,8 13-6-15,4 7-4 16,10 20 5-16,5 11 8 15,8 16 21-15,2 4 11 16,3 2 6-16,-5-4 0 16,0-14 4-16,-1-9 4 15,-11-17 8-15,-1-4-4 0,-16-12-8 16,-5-6-2-16,-11-4-4 16,-6-6 2-16,-4 3 0 15,2 4-4-15,3 11-27 16,4 9-10-16,4 10 2 15,2 11 3-15,2 4 24 16,-1 1 11-16,-3-4-2 16,0-7 2-16,0-8 15 15,-2-6 0-15,5-12-4 16,2-6-2-16,2-9-16 16,6 1-4-16,6 1-5 15,1 5 10-15,5 10 11 16,-3 8 6-16,-5 12 10 15,-2 7-9-15,-6 15-10 16,-4 5-3-16,0 5 4 16,0 1-50-16,2-2-120 15</inkml:trace>
  <inkml:trace contextRef="#ctx0" brushRef="#br0" timeOffset="22126.6724">4714 17466 958 0,'0'-7'427'16,"-2"-8"-227"-16,-5-3-1 16,-5-2-40-16,-7-2-13 0,-11 1-13 15,-3 2-3-15,-5 6-41 16,8 6-26-16,5 9-39 16,10 8-15-16,12 9-11 15,3 3-2-15,14 6 3 16,3-2 2-16,7-3 5 15,7-3 0-15,1-6 1 16,1-5 10-16,-3-10-100 16,-5-5 181-16</inkml:trace>
  <inkml:trace contextRef="#ctx0" brushRef="#br0" timeOffset="22263.1559">4658 16988 1569 0,'-2'1'572'0,"-3"7"-473"0,5 9-57 16,1 11-34-16,6 4-27 15</inkml:trace>
  <inkml:trace contextRef="#ctx0" brushRef="#br0" timeOffset="22713.5909">5709 17099 974 0,'-26'0'452'15,"-18"0"-196"-15,-3 18-102 16,3 8-39-16,16 18-58 15,9 6-24-15,20 11-32 0,8 3 0 16,22-8 4-16,13-3 6 16,15-28 16-16,11-12 13 15,-5-21 43-15,-7-16 19 16,-23-11 16-16,-13-8-5 16,-17-4-37-16,-10 0-24 15,-19 5-35-15,-10 2-15 16,-15 11-60-16,-4 6-48 0</inkml:trace>
  <inkml:trace contextRef="#ctx0" brushRef="#br0" timeOffset="22862.6672">5974 17476 1454 0,'2'5'601'0,"0"4"-365"15,-1-1-103-15,6-8-59 16,2-4-95-16</inkml:trace>
  <inkml:trace contextRef="#ctx0" brushRef="#br0" timeOffset="23266.3163">6526 17200 780 0,'-19'-8'434'0,"-15"-6"-58"16,-6 3-91-16,2 10-118 16,3 5-45-16,1 14-82 15,8 10-20-15,16 13-17 16,8 9-2-16,21 3 1 16,7-2 2-16,14-16 8 15,5-10 6-15,3-25 18 16,0-10 21-16,-11-20 28 15,-8-4 7-15,-26-9-10 16,-13-1-22-16,-22 7-41 16,-10 3-24-16,-6 8-88 15,-3 7-23-15</inkml:trace>
  <inkml:trace contextRef="#ctx0" brushRef="#br0" timeOffset="23743.6061">7044 17120 453 0,'-4'-5'307'0,"-12"-8"33"16,-2 1-98-16,-8 3-76 16,-2 1-43-16,3 4-66 15,-2 6-29-15,10 6-31 16,0 4-6-16,1 6-6 16,-1 0-1-16,-1 4 4 15,-2 2 11-15,1 3 14 16,4-2 9-16,1-4 8 15,6-5-9-15,7-8-3 16,3-5 3-16,11-8 2 16,7-7-1-16,9-7-9 15,6-1 1-15,4 8 0 16,0 7 11-16,-1 12 15 0,-4 6 4 16,-8 12 19-16,-8 6-3 15,-14 6 3-15,-7 3-5 16,-17 0-14-16,-5-3-6 15,-5-8-8-15,-6-6-4 16,1-11-48-16,-3-9-67 16</inkml:trace>
  <inkml:trace contextRef="#ctx0" brushRef="#br0" timeOffset="24344.3265">7436 17326 894 0,'1'-1'419'0,"9"5"-118"0,-1 11-147 16,5 15-63-16,-3 8 4 15,0 3-13-15,-6-3-8 16,1-7-21-16,-2-7-7 15,-4-13-16-15,0-5 8 16,2-12-2-16,4-8-3 16,6-10-19-16,3-5-16 15,3-4-13-15,1-1-2 0,7 3 1 16,0 7-1-16,2 14-7 16,-2 8 1-16,-10 20 18 15,-6 9 6-15,-10 11 19 16,-5 0 4-16,-5-1-10 15,2-9-1-15,2-10-4 16,6-5 4-16,13-17 2 16,5-5-1-16,9-16 1 15,3-3-5-15,-2-4-6 16,1-1-1-16,-3 12-3 16,-5 3-8-16,-3 18-2 15,-4 10 3-15,-11 15 5 16,-3 6 5-16,0 7 37 15,-6-3-48-15</inkml:trace>
  <inkml:trace contextRef="#ctx0" brushRef="#br0" timeOffset="24658.2091">8627 16764 1496 0,'-7'8'562'0,"-7"20"-441"16,3 17-55-16,3 26-49 16,3 9-11-16,8 5-2 15,4-6 1-15,5-5-80 16,1 0 4-16</inkml:trace>
  <inkml:trace contextRef="#ctx0" brushRef="#br0" timeOffset="24793.9647">8646 17627 1589 0,'1'0'680'16,"-1"2"-322"-16,0 0-132 15,0-2-44-15,-1-1-57 16,1 0-87-16,0-1-12 16</inkml:trace>
</inkml:ink>
</file>

<file path=ppt/ink/ink7.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11-14T09:56:55.164"/>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7030A0"/>
    </inkml:brush>
  </inkml:definitions>
  <inkml:trace contextRef="#ctx0" brushRef="#br0">1843 9714 651 0,'4'-11'370'0,"5"-14"-41"15,-3 6-20-15,-6 11-74 16,-3 5-45-16,-12 16-85 15,3 10-41-15,-6 19-46 16,-3 11-7-16,5 11-5 16,-6 4-2-16,8-8-1 15,4-9 1-15,7-20-2 16,3-10-1-16,9-14-1 16,1-8 0-16,4-16 3 15,2-7 2-15,-1-12 4 16,-5-6 1-16,-3-8-3 15,-2-2-1-15,-5 7-2 16,4 4-2-16,0 13-2 16,-2 7 0-16,-2 11-10 0,2 5-6 15,5 8-8-15,4 7-1 16,16 13 4-16,7 9 5 16,19 17 7-16,5 6 2 15,0 7 4-15,-3-7 2 16,-14-10 0-16,-8-6-2 15,-20-14-1-15,-9 2 2 16,-26-8 8-16,-14-1 7 0,-21-6 13 16,-8-4 2-16,-16-8-3 15,10-3-3-15,12-6-8 16,10-1-7-16,27 2-37 16,5 1-34-16,15 3-126 15,6-1-92-15</inkml:trace>
  <inkml:trace contextRef="#ctx0" brushRef="#br0" timeOffset="358.8716">2303 9458 1055 0,'8'0'462'16,"19"12"-225"-16,13 18-93 16,14 28-84-16,0 15-6 15,-24 24 69-15,-13 12 8 16,-39 8 4-16,-20 0 4 15,-18-12-83-15,-6-9-17 0,11-22-19 16,11-13-4-16,17-26-2 16,10-11-2-16,5-18-22 15,6-6-22-15,1-7-36 16,3-3-15-16,2-1-63 16,0-1-72-16</inkml:trace>
  <inkml:trace contextRef="#ctx0" brushRef="#br0" timeOffset="6813.3345">3050 9756 626 0,'2'-2'337'15,"5"0"-68"-15,10 0-102 16,14 2-22-16,19-1-47 15,8 0-25-15,15 1-48 16,-2 0-10-16,-11 1-94 16,-6 3-98-16</inkml:trace>
  <inkml:trace contextRef="#ctx0" brushRef="#br0" timeOffset="6973.9149">3065 9990 823 0,'-3'5'361'16,"5"3"-150"-16,8 1-37 0,23-6-44 16,15-2-29-1,18-1-68-15,11-2-16 0,8-2-17 16,-6 2-89-16</inkml:trace>
  <inkml:trace contextRef="#ctx0" brushRef="#br0" timeOffset="7154.0636">3137 10124 919 0,'0'6'407'16,"-2"3"-196"-16,22 1-104 15,12-1-29-15,21-6-37 16,13 0-15-16,7-2-33 15,1-1-93-15</inkml:trace>
  <inkml:trace contextRef="#ctx0" brushRef="#br0" timeOffset="7555.0081">3903 9924 671 0,'-24'-4'390'0,"-25"2"-39"16,3 6-168-16,10 9-117 16,6 5-32-16,17 2-38 15,2 1-9-15,17-2-5 16,9-1 2-16,10-8 7 15,9 1 3-15,7-8 7 16,1 0 5-16,-5-1 7 16,-10-2 5-16,-18-2 13 15,-10 0 1-15,-18 2 18 16,-9 2 11-16,-10 6 10 16,-1 0 2-16,11 6-23 15,7 2-17-15,17 0-29 16,4 1-4-16,14-3-4 15,6-4 0-15,14-2 4 16,6-4 0-16,-3-3-31 0,-2-1-60 16</inkml:trace>
  <inkml:trace contextRef="#ctx0" brushRef="#br0" timeOffset="7676.9947">3905 9795 1170 0,'-6'-4'433'15,"-5"1"-361"-15,5 5-64 16,7 15-86-16,4 5-210 16</inkml:trace>
  <inkml:trace contextRef="#ctx0" brushRef="#br0" timeOffset="7944.9491">4067 10104 763 0,'12'4'437'0,"17"4"-67"16,3-1-155-16,4-6-113 15,-7-4-31-15,-5-4-22 16,-3-3-4-16,-6-6-1 16,-4 3-35-16,-11-9-60 15,-7 0-24-15,-12 1-38 16,-8-2 24-16,-6 12 36 16,-1 5 13-16,3 13 40 15,6 13 8-15,9 9 28 16,3 5 9-16,13 9-11 15,0-3-6-15,2 7-3 0,5 4 1 16,3 0-4-16,1-1-1 16,6-5 5-16,4-9-76 15</inkml:trace>
  <inkml:trace contextRef="#ctx0" brushRef="#br0" timeOffset="8535.7223">4600 10023 1069 0,'-10'-14'456'0,"-10"-9"-240"16,-2 0-39-16,-2 9-60 15,2 6-28-15,-3 9-56 16,1 10-21-16,5 8-21 15,3 4-3-15,14 5 2 16,3-5 3-16,11 1 5 16,5-1 0-16,6-5 2 15,3-1 0-15,0-10 1 16,-1-5 1-16,-2-8 4 16,0-4 3-16,-3-5 3 15,-4-1 2-15,-5-1-1 16,-5-1-1-16,-6 6-3 15,-4 0-3-15,-4 7-12 0,-1 4-6 16,5 7-8-16,2 4-3 16,6 5 6-16,7-1 4 15,5-3 6-15,2-3 6 16,2-4 3-16,0 2 5 16,4-5 6-16,-1-3 2 15,-1-5 4-15,-3-4 1 0,-5-7 0 16,-1-1 13-1,-5-1 33-15,-5 3 11 0,-2 6 7 16,-1 11-17-16,1 8-41 16,1 10-14-16,0 15-13 15,3 2 0-15,-1 13 1 16,2 6-1-16,-4 10 1 16,3 5 0-16,2-3 2 15,2-6 2-15,0-19 2 16,-1-9 1-16,-3-14-62 15,-1-9-52-15,-2-14-279 16</inkml:trace>
  <inkml:trace contextRef="#ctx0" brushRef="#br0" timeOffset="8670.7061">4874 10199 1188 0,'2'-2'500'0,"7"-2"-285"0,8-3-100 16,11 1-84-16,1 0-16 15,10 0-23-15,3-1-64 16,4-1-236-16</inkml:trace>
  <inkml:trace contextRef="#ctx0" brushRef="#br0" timeOffset="8982.6561">5391 9977 769 0,'-13'-5'424'0,"-15"-6"-96"16,-5 3-67-16,2 8-113 15,4 2-47-15,9 5-63 16,6 2-25-16,10 2-23 16,6-2-6-16,11 2 2 15,6 1 3-15,6-4 7 16,3-2 3-16,-4-3-6 16,-3 1-17-16,-13-3-16 15,-10 2-1-15,-14 1 8 16,-13 1 18-16,-10 3 35 15,0 4 23-15,7 2 49 16,8 0 10-16,14 0-10 16,0-2-18-16,24 1-37 15,8-2-7-15,16-1-6 16,10-2-5-16,-5-6-11 16,0-2-36-16,1-7-523 0</inkml:trace>
  <inkml:trace contextRef="#ctx0" brushRef="#br0" timeOffset="9560.9166">6494 10029 586 0,'-3'-9'399'0,"-7"-12"41"16,-4-1-123-16,-7 5-83 0,-7 2-27 16,-5 9-57-16,-5 7-34 15,-4 9-62-15,5 5-28 16,11 10-27-16,6 1-3 15,20 4-1-15,7-3 1 16,17-7 2-16,9-1 0 16,7-10 2-16,2-3 0 15,-7-10 0-15,0-4 16 0,-11-6-78 16,-2-4-53-16,-12-5-131 16,-8-1-92-16,-12-9 49 15,-8-3 56-15,-1-6 207 16,-2-2 120-16,3 3 110 15,2 6 21-15,6 11-69 16,3 5-45-16,6 13-97 16,4 4-56-16</inkml:trace>
  <inkml:trace contextRef="#ctx0" brushRef="#br0" timeOffset="9955.7017">6584 9902 1243 0,'15'2'491'0,"18"2"-341"16,5-1-32-16,2 3-54 15,-1-3-21-15,-2 0-21 0,-6-3-6 16,-11 0 1-16,1-3-26 16,-13 3-15-16,-5-1-6 15,-11 5-12-15,-14 2 22 16,-14 4 8-16,-4 7 11 15,5 5 18-15,5 1 6 16,9 5 6-16,13-5-1 16,9-4-7-16,10 2-2 15,20-6 2-15,2-1 0 16,6-9 0-16,1-5-1 0,2-10 2 16,-5-6 1-16,-3-3-1 15,-5-7 2-15,-7 1-3 16,-4 2-5-16,-11 7 22 15,0 12-1-15,-7 11 10 16,-2 8 8-16,-3 8-26 16,-1 1-2-16,6 3-13 15,3 3-6-15,12 3-155 16</inkml:trace>
  <inkml:trace contextRef="#ctx0" brushRef="#br0" timeOffset="10327.3016">7825 9902 1170 0,'9'13'448'0,"21"21"-304"0,9 7-80 15,17 6-24 1,4 0-3-16,-4-8-9 16,-5-4-6-16,-16-9-79 15,-6-1-144-15</inkml:trace>
  <inkml:trace contextRef="#ctx0" brushRef="#br0" timeOffset="10481.7798">8143 9905 1164 0,'-28'18'552'0,"-21"8"-226"16,-8 11-159-16,2 6-35 15,4-1-68-15,4 0-14 16,16 1-12-16,9-6-95 16,18-9-252-16</inkml:trace>
  <inkml:trace contextRef="#ctx0" brushRef="#br0" timeOffset="10722.296">8536 9782 937 0,'-25'1'516'0,"-29"13"19"16,6 7-385-16,9 17-90 15,13 10-11-15,14 6-39 16,9-2-5-16,19-4-2 16,9-8-1-16,16-7 2 15,5-5-2-15,3-14 5 16,-11-3-48-16,-1-11-233 16</inkml:trace>
  <inkml:trace contextRef="#ctx0" brushRef="#br0" timeOffset="10898.2503">8719 9796 1033 0,'-2'9'550'0,"-6"6"-37"15,-1 19-393-15,1 7-32 16,2 11-35-16,5 4-7 16,10-1-28-16,7-1-6 15,3-9 1-15,1-6-1 16,-1-14-85-16,-4-7-89 15</inkml:trace>
  <inkml:trace contextRef="#ctx0" brushRef="#br0" timeOffset="11133.6398">8559 10021 1067 0,'8'-5'463'0,"21"1"-220"16,7-9-108-16,11 4-14 15,5 2-24-15,-12-4-13 16,1 8-19-16,-11-2-28 16,0-1-6-16,-3 9-6 15,0 5 0-15,-2 10 4 16,-4 8 5-16,-6 5-1 16,-9 0 3-16,-14 0 0 15,-9 0-3-15,-9-1-5 16,4 0-46-16</inkml:trace>
  <inkml:trace contextRef="#ctx0" brushRef="#br0" timeOffset="11480.0066">9357 9924 1550 0,'10'-4'564'0,"24"1"-473"15,6 0-35-15,25 0-48 16,4 1 34-16,-2 1-191 16,-11-3-213-16</inkml:trace>
  <inkml:trace contextRef="#ctx0" brushRef="#br0" timeOffset="11631.1087">9425 10024 1098 0,'3'1'501'16,"12"3"-219"-16,7-1-116 0,27-2-83 16,10 2-37-16,10-1-45 15,10 3-46-15</inkml:trace>
  <inkml:trace contextRef="#ctx0" brushRef="#br0" timeOffset="12081.7312">10272 9874 885 0,'-5'10'400'0,"-5"17"-168"0,-3 12-122 15,-9 12 4-15,-5 3-25 16,-5-1 6-16,-3-5-4 15,10-8-24-15,5-8-13 16,17-17-23-16,3-9 5 16,13-21-1-16,5-13-2 15,13-15-5-15,0-12-5 16,0-14 4-16,-4-12 16 0,-8-4 5 16,-1 6-3-16,-7 24 9 15,4 22-19-15,-10 31-17 16,0 12-5-16,1 35-21 15,-1 14-2-15,11 22 8 16,1 3 2-16,5-8 4 16,6-7 0-16,-5-18-61 15,1-8-78-15,-6-17-514 16</inkml:trace>
  <inkml:trace contextRef="#ctx0" brushRef="#br0" timeOffset="12218.8018">10188 10059 1189 0,'6'1'476'0,"10"2"-293"15,12 1-118-15,20-2-44 0,10 2 36 16,16-3-344-16</inkml:trace>
  <inkml:trace contextRef="#ctx0" brushRef="#br0" timeOffset="13228.9172">11150 10024 783 0,'-7'-8'395'0,"-15"-10"-107"0,-7 3-48 15,-10 8-65-15,-4 4-31 16,-3 12-64-16,-1 6-29 16,11 9-37-16,4 2-13 15,19 4-7-15,13 0 0 16,14-4-3-16,14-1-4 15,14-10-6-15,8-6-1 16,8-8-14-16,-2-5-20 16,-1-9-70-16,-7 0-34 0,-15 1 7 15,-10-2 27-15,-17 10 90 16,-11 0 49-16,-15 4 61 16,-2 3 20-16,-10-1 14 15,4 3-12-15,7-1-45 16,4-3-26-16,9 2-29 15,4 2-7-15,5 1-3 16,3 2-1-16,5 2 6 16,-2-2 3-16,3 0 1 15,1-1 3-15,4-3 1 16,2-3 1-16,0 1 1 16,3-4-13-16,-3-2-52 15,0 0-23-15,1-3-3 16,-6 1 13-16,0-1 57 15,-3 2 23-15,-5 1 68 16,0-1 23-16,-4 3 36 16,-1-2 10-16,0 3-49 0,0 0-25 15,0 0-37-15,-1 0-13 16,1 0-10-16,0-1-1 16,0 1-3-16,0 0-1 15,0 0-4-15,-1 0-2 16,1 0 0-16,0 1 0 15,-5 0-2-15,5 0-23 0,0 0-27 16,0 0-16-16,0 0-29 16,0 0 16-16,-1 0 24 15,1 0 14-15,0 0 31 16,0 0 7-16,3 7 17 16,3 0 10-16,11 2 23 15,41 29 15-15,-29-34 5 16,5-4 9-16,-7-4 29 15,-2-9 3-15,-9-6 10 16,-2-2 2-16,-14-3-29 16,-11-1-13-16,-16 7-32 15,-9 4-25-15,-9 12-28 16,-1 3-9-16,6 10-81 16,5 4-77-16</inkml:trace>
  <inkml:trace contextRef="#ctx0" brushRef="#br0" timeOffset="13579.2701">11702 10040 884 0,'-10'-2'455'0,"-16"-1"-124"16,4 1-92-16,2 2-108 16,6 6-44-16,16 9-54 15,13 1-21-15,13 14-12 16,5 3 1-16,-5-2 12 15,-6 0 17-15,-17-7 47 16,-7 0 19-16,-9-9 20 16,-8-4-13-16,-8-11-28 15,-5-6-47-15</inkml:trace>
  <inkml:trace contextRef="#ctx0" brushRef="#br0" timeOffset="13978.6489">12289 9621 860 0,'-14'-1'494'0,"-20"7"-24"15,-5 14-295-15,-10 25-105 16,-4 21-36-16,0 27-29 16,17 9-3-16,28-1-1 15,14-6 2-15,33-23-2 16,3-7-5-16,11-18-40 16,3-11-51-16</inkml:trace>
  <inkml:trace contextRef="#ctx0" brushRef="#br0" timeOffset="14372.8503">12352 10046 1030 0,'-4'5'429'0,"-6"6"-257"15,0 2-54-15,5 8-67 16,5-1-16-16,8 3-16 15,5-1-2-15,11-8 5 16,4-3 1-16,5-11 6 16,2-4 1-16,-4-9 3 15,-6-3 4-15,-6-4 2 16,-8-2-3-16,-8 3-3 16,-3 2-8-16,-9 9-9 15,-1 6-9-15,0 6-9 16,1 10-2-16,6 4-3 15,5 2 3-15,14 1 4 16,4-4 0-16,10-2 3 16,4-2 4-16,-8-10 31 15,0-3 21-15,-15-8 28 16,-5-3 6-16,-7-6-25 0,-5 1-19 16,-2-2-84-16,1 3-78 15,3 2-372-15</inkml:trace>
  <inkml:trace contextRef="#ctx0" brushRef="#br0" timeOffset="14584.5572">12811 9683 1131 0,'-1'1'527'0,"2"4"-207"0,4 13-215 16,2 8-47-16,4 15-40 15,1 10-3-15,-5 10-3 16,-1 6-1-16,-3-4 1 15,-1-9-1-15,5-10-3 16,4-5 0-16,11-10-4 16,8-4-4-16,4-11-23 15,-3-4-50-15,-5-10-240 16</inkml:trace>
  <inkml:trace contextRef="#ctx0" brushRef="#br0" timeOffset="14728.9407">12797 10024 1086 0,'13'1'476'15,"9"-2"-251"-15,18 0-122 16,12 3-30-16,4 2-48 0,-4-1-15 16</inkml:trace>
  <inkml:trace contextRef="#ctx0" brushRef="#br0" timeOffset="14941.5701">13279 9879 1177 0,'0'3'509'0,"1"8"-269"0,4 18-137 15,2 9-34-15,0 7-20 16,1-2-2-16,0-1-12 15,-1-6-6-15,1-8-10 16,-1-3-12-16,-2-9-145 16,-1-6-169-16</inkml:trace>
  <inkml:trace contextRef="#ctx0" brushRef="#br0" timeOffset="15107.4681">13213 10095 1026 0,'7'-4'497'15,"5"-4"-156"-15,13 5-239 16,7-2-49-16,11 1-44 16,3 3 24-16,6-1-168 0</inkml:trace>
  <inkml:trace contextRef="#ctx0" brushRef="#br0" timeOffset="15450.3193">13791 10000 957 0,'-12'-9'437'0,"-14"-5"-201"16,-1 4-56-16,-3 6-82 16,2 9-30-16,6 12-45 15,2 7-10-15,12 6-14 16,5 0-2-16,6 0 4 15,10-2 4-15,7-4 0 16,9-1 1-16,2-11 1 16,1-4 0-16,0-9 4 15,-6-5 4-15,-5-5-4 16,-7-2 1-16,-13-1-2 16,-2 2-6-16,-7 5-6 15,-4 4-9-15,0 9-3 16,-1 6 2-16,3 12 7 15,0 10 5-15,6 7-1 16,0 6-1-16,7 4 1 16,0 2 2-16,4-5 1 0,1-5 18 15,5-13-180 1</inkml:trace>
  <inkml:trace contextRef="#ctx0" brushRef="#br0" timeOffset="15704.8286">14065 9616 1306 0,'13'14'478'0,"17"30"-372"16,-1 18-27-16,-2 31-10 15,-3 7 10-15,-13-5-2 16,-7-7 10-16,-21-16-11 16,-7-5-15-16,-23-11-19 15,-4-8 25-15,-8-18-607 16</inkml:trace>
  <inkml:trace contextRef="#ctx0" brushRef="#br0" timeOffset="19387.9805">14661 10097 664 0,'3'2'273'15,"11"2"-141"-15,10-2 10 16,37 1 30-16,24 2-26 16,37-5-55-16,19 1-20 15,23 6-43-15,-10-2-9 0,-3 3-5 16,-15 0-1-16,-37-4 1 15,-10 2 0-15,-37-1 0 16,-9-2 0-16,-21 0-2 16,-7-3 0-16,-5 0 0 15,-7-3 0-15,-1 0-5 16,-2-3-1-16,-2 5-16 16,1 0-8-16,0 0-12 15,0-1-1-15,-15-1 12 16,-41-39 8-16,25 31 14 15,3-6 3-15,13 5-2 16,10 6-8-16,18 6-22 16,6 4 10-16,13 8 9 15,3 2 8-15,0 7 30 16,-4 6 5-16,-11-4 33 16,-9 0 17-16,-13-4 15 0,-5-3-9 15,-3-4-33-15,0-5-18 16,5-7-593-16</inkml:trace>
  <inkml:trace contextRef="#ctx0" brushRef="#br0" timeOffset="19821.8113">14980 9462 808 0,'4'-2'373'0,"7"2"-164"0,-5 4-47 16,1 15-70-16,-1 7-12 16,-4 17-19-16,-2 5-4 15,0 5-14-15,0 2-10 16,0-3-15-16,3-5-3 15,11-7-1-15,2-7 0 16,6-14-7-16,4-4-6 16,2-10-141-16,1-5-177 15</inkml:trace>
  <inkml:trace contextRef="#ctx0" brushRef="#br0" timeOffset="19970.0466">14953 9708 957 0,'2'0'412'0,"10"-1"-197"16,9 1-77-16,16 6-59 15,6-3-21-15,8 4-43 16,4-2 1-16</inkml:trace>
  <inkml:trace contextRef="#ctx0" brushRef="#br0" timeOffset="20133.6532">15380 9646 1167 0,'13'-2'421'0,"28"1"-363"0,4 2-20 15,5 6-18-15,-2 3-73 16</inkml:trace>
  <inkml:trace contextRef="#ctx0" brushRef="#br0" timeOffset="20284.6302">15333 9781 1192 0,'6'0'473'0,"13"-5"-324"16,8 2-57-16,25 1-60 15,5-3 1-15,2 5-170 16</inkml:trace>
  <inkml:trace contextRef="#ctx0" brushRef="#br0" timeOffset="20569.7599">15823 9633 1120 0,'-15'2'426'0,"-15"2"-316"0,3 4-40 16,10 11-51-16,4 4-8 15,12 9-16-15,8-1 4 16,12 1 6-16,9 1 7 16,13-11 35-16,3-5 14 15,2-15 61-15,-2-6 26 16,-10-16 17-16,-11-7 8 15,-21-6-26-15,-8-3-24 16,-20 4-51-16,-9 5-25 0,-6 15-47 16,-3 5-37-16,3 15-25 15</inkml:trace>
  <inkml:trace contextRef="#ctx0" brushRef="#br0" timeOffset="21317.0568">16537 9975 1144 0,'9'4'450'0,"12"17"-287"16,4 5-87-16,15 16-36 15,8 6 0-15,4 0-4 16,3 1-6-16,-6-8-14 16,-10-6-68-16</inkml:trace>
  <inkml:trace contextRef="#ctx0" brushRef="#br0" timeOffset="21481.0934">16918 10007 1345 0,'-22'8'528'0,"-26"9"-365"16,-6 6-53-16,-3 10-64 15,2 2-16-15,14 8-22 16,2 1 1-16,12-2-131 16,8-1-132-16</inkml:trace>
  <inkml:trace contextRef="#ctx0" brushRef="#br0" timeOffset="21738.7427">17351 9764 1174 0,'-28'3'495'15,"-19"5"-261"-15,-3 21-166 16,8 14-29-16,10 21-29 16,10 7-5-16,21 2-3 15,4-1 0-15,20-13 2 16,9-4 1-16,13-15 8 16,9-9-60-16,8-13-205 15</inkml:trace>
  <inkml:trace contextRef="#ctx0" brushRef="#br0" timeOffset="22021.9528">17675 10071 981 0,'-15'-11'503'0,"-16"-9"-139"16,-3 1-118-16,2 8-130 0,3 9-40 15,-2 12-56-15,5 7-17 16,0 7-13-16,6 7-1 15,13 2 1-15,7 2 2 16,18-3 8-16,11-4 2 16,9-7 10-16,1-9 4 15,6-9 8-15,-5-8 3 16,-3-12 5-16,-2-6 1 0,-22-3 7 16,-9-4-5-16,-18 5-14 15,-8 4-11-15,-6 5-59 16,-1 7-69-16,7 1-511 15</inkml:trace>
  <inkml:trace contextRef="#ctx0" brushRef="#br0" timeOffset="22189.7432">17630 10082 1179 0,'-6'-2'573'16,"-2"4"-236"-16,-9 2-172 15,-5 6-59-15,-2 9-74 16,-3 2-9-16,4 7-9 16,2 2-47-16,5-4-95 15</inkml:trace>
  <inkml:trace contextRef="#ctx0" brushRef="#br0" timeOffset="22436.1646">17802 9762 1123 0,'23'4'488'0,"15"5"-219"0,7 28-145 15,2 16 2-15,-8 22-9 16,-13 1-11-16,-17 0-31 15,-15-5-25-15,-23-8-10 16,-5-4-4-16,-2-10-30 16,4-5 27-16</inkml:trace>
  <inkml:trace contextRef="#ctx0" brushRef="#br0" timeOffset="22978.0459">18429 10040 826 0,'13'3'389'0,"11"4"-163"16,15-1-118-16,12-1-17 15,12 0-50-15,6-3-10 16,-1-2-38-16,-5 1-81 16</inkml:trace>
  <inkml:trace contextRef="#ctx0" brushRef="#br0" timeOffset="23142.7399">18465 10161 1041 0,'14'0'436'0,"24"0"-269"16,15 0-40-16,18-1-63 15,11 0-27-15,4 1-59 16,-5 0-125-16</inkml:trace>
  <inkml:trace contextRef="#ctx0" brushRef="#br0" timeOffset="23528.9997">19207 9844 1068 0,'-3'5'438'0,"-9"15"-268"0,-2 13-82 16,-1 18-33-16,-2 5-15 16,0 3-4-16,-3-3 0 15,5-7-8-15,2-5-4 16,8-17-2-16,2-7 0 16,2-19 25-16,1-7 3 15,6-14-4-15,10-8 0 16,5-14-28-16,2-5-3 15,0-15 5-15,-2-5-2 0,3 3 5 16,0 5-1-16,2 25 5 16,-2 16-1-16,-2 24-10 15,-2 13-1-15,-1 23-15 16,0 12 3-16,7 6 0 16,-7-3 0-16,1-3 2 15,-3-8 0-15,-12-5-15 16,3-4-60-16,-7-8-162 15,-1-7-380-15</inkml:trace>
  <inkml:trace contextRef="#ctx0" brushRef="#br0" timeOffset="23672.0084">19138 10095 1263 0,'7'-3'508'0,"18"3"-348"15,9 0-66-15,26 0-48 0,5 3 21 16,6-1-478-16</inkml:trace>
  <inkml:trace contextRef="#ctx0" brushRef="#br0" timeOffset="24133.9633">19900 10071 767 0,'-5'-5'413'0,"-10"-10"-82"0,-9 3-45 16,-15 5-89-16,-6 6-54 16,-2 17-87-16,3 5-26 15,13 10-30-15,11 6-6 16,21-2 0-16,14 1 2 16,21 1-3-16,9-5 8 15,13-9-129-15,-4-7-129 0</inkml:trace>
  <inkml:trace contextRef="#ctx0" brushRef="#br0" timeOffset="24373.103">20139 10122 1049 0,'-20'-11'508'16,"-12"-11"-193"-16,-1 7-187 15,2 6-49-15,8 9-72 16,3 5-16-16,8 13-11 15,4 2 1-15,7 7 9 16,4 1 6-16,9-4 8 16,6-4 5-16,11-8 8 15,0-7 32-15,4-9 26 16,-3-5 3-16,-9-8 15 16,-6-2-27-16,-15 0-23 0,-3 0-41 15,-15 5-133-15</inkml:trace>
  <inkml:trace contextRef="#ctx0" brushRef="#br0" timeOffset="24640.7692">20299 10089 1101 0,'18'9'494'15,"15"11"-245"-15,2 7-115 16,-4 7-23-16,-14-1-39 16,-12-3-5-16,-21-3-7 15,-10-3-7-15,-17-10-45 16,-2-5 437-16</inkml:trace>
  <inkml:trace contextRef="#ctx0" brushRef="#br0" timeOffset="25092.261">20958 9752 1018 0,'-18'5'470'16,"-18"3"-198"-16,-10 30-158 15,-5 13-42-15,1 25-43 16,8 9-13-16,22 4-7 16,16-3-1-16,26-5 1 15,14-2 0-15,17-17 5 0,6-9-57 16,6-26-204-16</inkml:trace>
  <inkml:trace contextRef="#ctx0" brushRef="#br0" timeOffset="25504.9757">21296 10133 845 0,'-10'-7'417'0,"-16"-6"-131"16,-6 1-55-16,-11 8-88 15,-4 4-37-15,0 9-70 16,4 4-23-16,16 7-21 16,8 6-3-16,17 2 5 15,5 1 4-15,17 0 4 16,3-6 5-16,13-4 4 16,3-7-1-16,1-13-1 15,-2-2 0-15,-8-11-15 16,-6-2-3-16,-12-1-5 15,-9-1-2-15,-8 3-2 16,-7 7-6-16,-4 11 6 16,0 9-2-16,0 15 13 0,4 6 6 15,9 14-1-15,3 6 1 16,7 5 1-16,0 0 0 16,-2-14 5-16,1-8 1 15,-2-11 3-15,-2-9-44 16</inkml:trace>
  <inkml:trace contextRef="#ctx0" brushRef="#br0" timeOffset="25730.1071">21416 9873 1309 0,'12'20'472'0,"21"30"-374"16,-2 13-22-16,7 12 10 16,-8 3 6-16,-26 3 11 15,-16-1 10-15,-26-8 0 16,-6-7-25-16,5-19-10 16,7-13 311-16</inkml:trace>
  <inkml:trace contextRef="#ctx0" brushRef="#br0" timeOffset="39351.4582">21816 10056 706 0,'8'0'331'0,"11"2"-115"0,12-2-98 15,16 0-78-15,8-3-8 16,9 3-63-16,-4 0-113 16</inkml:trace>
  <inkml:trace contextRef="#ctx0" brushRef="#br0" timeOffset="39521.0366">21915 10137 963 0,'21'2'377'15,"12"2"-242"-15,19 3-103 16,2 0-11-16,4 1-165 15</inkml:trace>
  <inkml:trace contextRef="#ctx0" brushRef="#br0" timeOffset="39872.8872">22613 9828 1136 0,'-13'-1'436'15,"-17"3"-326"-15,-6 11-46 0,1 17-56 16,1 9-12 0,10 10-10-16,11 0-3 0,14-2 4 15,10-4 1-15,19-9 7 16,8-9 9-16,17-15 37 15,4-9 25-15,0-12 71 16,-9-8 21-16,-16-12 14 16,-9-2-13-1,-21-11-54-15,-12-5-21 0,-22-2-50 16,-8 2-13-16,-9 14-21 16,6 7-73-16,14 20-146 15,7 6-224-15</inkml:trace>
  <inkml:trace contextRef="#ctx0" brushRef="#br0" timeOffset="40024.0543">22827 10165 801 0,'1'-4'461'15,"5"-1"-54"-15,-2-1-228 16,0 0-150-16,2 3-114 15</inkml:trace>
  <inkml:trace contextRef="#ctx0" brushRef="#br0" timeOffset="40382.0605">23209 9909 864 0,'-19'-5'411'16,"-12"-4"-133"-16,-3 10-198 16,0 10-39-16,4 13-40 15,2 6-6-15,10 3-7 16,8 5 1-16,13-1 9 15,12 1 2-15,15-4 24 16,12-6 22-16,15-14 38 16,7-8 20-16,-3-16 37 15,-17-10 12-15,-16-10 17 0,-11-6 4 16,-24-5-40-16,-4-2-29 16,-25-2-63-16,-7 5-30 15,-2 15-101-15,2 7-117 16</inkml:trace>
  <inkml:trace contextRef="#ctx0" brushRef="#br0" timeOffset="40939.4913">23687 9822 613 0,'5'-3'386'0,"-1"-5"-6"15,-2 1-135-15,-11 0-129 16,-4 2-34-16,-12 2-51 15,-3 3-11-15,-6 2-12 16,0 1-4-16,2 1-5 16,7 4-3-16,4 5-5 0,2 2-1 15,5 1 1-15,2 4 1 16,4-3 1-16,3 3 1 16,-6-3 16-16,7-2 3 15,1-4 5-15,3 0 3 16,8-7 24-16,0-5 6 15,12-3 5-15,7-6-2 16,13 2-39-16,5 4-6 0,7 6-7 16,1 10-1-16,-4 7 3 15,-3 3-2-15,-18 2 9 16,-9-3 22-16,-17 4 24 16,-8 1 19-16,-14-1 21 15,-4 2-14-15,-15-4-17 16,-1 0-16-16,-3-8-20 15,-2-7-1-15,8-13-17 16,3-5-33-16,7-5-67 16,8 2-62-16,7 4-262 15</inkml:trace>
  <inkml:trace contextRef="#ctx0" brushRef="#br0" timeOffset="44921.9372">3440 11093 501 0,'35'5'243'0,"61"6"-89"16,25-1-11-16,37-3-24 15,20 3 2-15,14-6-9 16,0 0-25-16,-18 1-45 15,-17-5-6-15,-45 3-76 16,-24 1-93-16</inkml:trace>
  <inkml:trace contextRef="#ctx0" brushRef="#br0" timeOffset="45121.4574">4955 11019 670 0,'0'4'263'0,"4"9"-143"16,-1 6-42-16,4 17 15 15,1 3 2-15,-4 8-24 16,0 0-7-16,0-5-26 16,3-6-13-16,4-13-110 0,0-7-122 15</inkml:trace>
  <inkml:trace contextRef="#ctx0" brushRef="#br0" timeOffset="45238.8418">5162 11163 897 0,'2'3'367'15,"4"5"-212"-15,0 7-71 0,3 9-42 16,-1 5-10-16,6 1-5 16,2 0-120-16</inkml:trace>
  <inkml:trace contextRef="#ctx0" brushRef="#br0" timeOffset="45467.2231">5508 11177 796 0,'19'-1'327'0,"43"-1"-205"15,30-1 2-15,42 1-7 16,29 0-7-16,35 1-22 16,12 1-11-16,-7 2-26 15,-20 1-16-15,-34 2-7 0,-24-3-6 16,-32 5-76-16</inkml:trace>
  <inkml:trace contextRef="#ctx0" brushRef="#br0" timeOffset="46165.8731">7650 11066 744 0,'16'-10'348'0,"18"-11"-158"16,-4 10-51-16,-3 18-76 15,-4 6-34-15,-9 21-20 16,-5 5 9-16,-9 7 13 16,-4 1 3-16,4-10-2 15,3-3-8-15,9-16 1 16,6-6 5-16,8-13 6 15,3-10 1-15,2-9 2 16,2-5-2-16,-8-6-1 16,-4-1 0-16,-12-4-7 15,-7 6-14-15,-8 7 19 16,-1 7-7-16,-3 16-10 16,-3 8 7-16,7 8-31 15,-3 6 0-15,12 3 3 16,7-1 4-16,11 0 6 15,7 0 0-15,2-3-108 16,-4-3-138-16</inkml:trace>
  <inkml:trace contextRef="#ctx0" brushRef="#br0" timeOffset="46407.2947">8502 10802 909 0,'-17'5'396'0,"-21"8"-199"16,2 9-61-16,1 16-50 15,3 7-19-15,7 11-35 16,6 1-11-16,18-4-24 16,2-4-1-16,18-5 4 15,2-1 5-15,6-12 7 16,8-4 3-16,2-13-33 15,5-7-44-15</inkml:trace>
  <inkml:trace contextRef="#ctx0" brushRef="#br0" timeOffset="46623.1477">8638 10872 1133 0,'0'0'439'0,"2"8"-286"15,3 11-59-15,3 19-55 0,1 6 5 16,-1 6-8-16,0 0-9 16,-1 0 2-16,-1 0-1 15,4-7-6-15,0-7-2 16,10-12 2-16,4-6 4 16,0-12-16-16,6-4-55 15,-9-9-269-15</inkml:trace>
  <inkml:trace contextRef="#ctx0" brushRef="#br0" timeOffset="46771.0915">8543 11115 753 0,'8'2'365'0,"19"-2"-100"16,12 4-126-16,16-1-50 15,1-3-24-15,-6 5-31 16,-1-2-4-16,-15-1-236 15</inkml:trace>
  <inkml:trace contextRef="#ctx0" brushRef="#br0" timeOffset="46936.5532">8937 10903 1106 0,'7'9'468'0,"6"13"-261"15,5 11-76-15,3 11-47 0,-4 1-3 16,-6 3 2-16,-9-4-2 15,-10 0-7-15,-2-4-23 16,2-8-49-16,3-7-83 16,10-11-513-16</inkml:trace>
  <inkml:trace contextRef="#ctx0" brushRef="#br0" timeOffset="47145.8134">9471 11076 1256 0,'11'-3'489'0,"19"-1"-341"16,10 1-60-16,9 0-51 15,4 4-12-15,-8 3-26 16,-5 0-69-16,-14 3-441 15</inkml:trace>
  <inkml:trace contextRef="#ctx0" brushRef="#br0" timeOffset="47294.8747">9492 11198 827 0,'5'2'447'0,"14"3"-71"0,11-1-141 16,20 2-70-16,4-1-53 15,0 0-55-15,-3 1 3 16,-16 1-49-16</inkml:trace>
  <inkml:trace contextRef="#ctx0" brushRef="#br0" timeOffset="47679.9521">10073 11148 1107 0,'5'-2'444'0,"14"2"-276"0,10-2-49 15,18 2-62-15,7 2-11 16,6 0-1-16,0 1-68 16</inkml:trace>
  <inkml:trace contextRef="#ctx0" brushRef="#br0" timeOffset="48070.568">10572 11029 830 0,'-14'12'376'16,"-9"6"-178"-16,5 7-96 15,5 3-25-15,13 0-34 16,7 1-7-16,17-6-7 16,5-5-3-16,6-8 10 15,3-6 4-15,-11-8 6 16,-1-8 2-16,-12-5-3 15,-2-6-4-15,-5-3-9 16,-6-1-4-16,-1 0-11 16,-4 8 2-16,-1 9-23 15,0 9-13-15,2 12-9 16,1 3-5-16,2 10 13 0,4 0 9 16,9 2 10-16,4 1 11 15,6-7 29-15,2-4 21 16,2-8 42-16,-1-7 21 15,-4-9 13-15,-5-5-10 16,-10-9-34-16,-4 0-29 16,-5 0-70-16,-5 1-75 15,0 6-194-15</inkml:trace>
  <inkml:trace contextRef="#ctx0" brushRef="#br0" timeOffset="48410.9456">11232 10955 1111 0,'-7'16'458'0,"-11"18"-286"15,3 7-32-15,3 2-67 16,-3 0-18-16,3-1-24 16,1-4-8-16,5-12-7 15,5-6 2-15,5-17 21 16,7-7 5-16,3-18 6 15,6-6 1-15,-5-12-18 16,-2-5-2-16,0-8-2 16,-9-10-2-16,5-2-10 0,2 5-5 15,-3 21-11-15,0 16-6 16,2 29-6-16,1 15 1 16,6 21-3-16,7 5 5 15,3 9 5-15,3 0 1 16,-5-4 3-16,-4-4 2 15,-8-6-48-15,-4-4-71 16</inkml:trace>
  <inkml:trace contextRef="#ctx0" brushRef="#br0" timeOffset="48552.9331">11203 11114 1331 0,'2'0'524'0,"14"4"-347"15,4-1-97-15,12 2-45 16,12 1-11-16,4 1-66 16</inkml:trace>
  <inkml:trace contextRef="#ctx0" brushRef="#br0" timeOffset="49044.611">12051 10972 663 0,'-17'-1'353'0,"-27"-5"-96"15,-2 6-55-15,8 10-105 16,0 0-35-16,20 5-47 16,7 5-14-16,20 4-8 15,13 3 4-15,16 5 19 16,4-4 15-16,-1-4 13 16,-4 2 2-16,-21-7-5 15,-10-2 6-15,-23-2 16 16,-14-3 4-16,-14-9 7 15,2-3-11-15,6-12-61 0,11-1-68 16,20-3-264-16</inkml:trace>
  <inkml:trace contextRef="#ctx0" brushRef="#br0" timeOffset="49206.9689">12207 11019 844 0,'5'4'420'16,"1"4"-132"-16,-3 8-59 0,-9 7-114 15,1 9-21-15,1 7-48 16,-2-2-14-16,6 1-14 16,-1-7-27-16,5-8-146 15,5-5-228-15</inkml:trace>
  <inkml:trace contextRef="#ctx0" brushRef="#br0" timeOffset="49332.6345">12197 10731 1002 0,'-3'-4'420'0,"1"-2"-286"15,1 6-74-15,1 0-183 16</inkml:trace>
  <inkml:trace contextRef="#ctx0" brushRef="#br0" timeOffset="49577.9777">12371 11039 667 0,'11'17'363'16,"13"19"-83"-16,-2 1-74 16,-9-5-88-16,-7-3-5 15,-9-6-16-15,-1-4-5 16,-2-8-16-16,3-3-13 16,3-10 3-16,2-8-5 15,11-9-18-15,4-7-12 0,11 0-31 16,3 3 1-1,3 8 11-15,-1 4 9 0,-9 13 12 16,0 6-5-16,-13 11-6 16,-2 7-8-16,-4 5-5 15,-1 0-14-15</inkml:trace>
  <inkml:trace contextRef="#ctx0" brushRef="#br0" timeOffset="49982.7483">13163 10706 1068 0,'-21'8'416'0,"-26"20"-299"15,-6 17-31-15,5 29-50 16,7 11-11-16,21 5-12 16,14-2-2-16,25-15-2 15,7-9 2-15,14-11 8 16,6-8-12-16,-4-18-122 16,3-11-162-16</inkml:trace>
  <inkml:trace contextRef="#ctx0" brushRef="#br0" timeOffset="50343.0363">13295 11064 949 0,'-6'-1'414'16,"-3"1"-197"-16,3 6-134 16,1 6-32-16,2 3-25 0,6 4-5 15,6 3-10-15,8-4 1 16,6-1 10-16,1-5 5 15,2-7 13-15,-4-5 4 16,-4-7 4-16,-3-4-1 16,-6-6-8-16,1-1-5 15,-6 0-11-15,-3 1-7 16,-1 5-14-16,-2 7-17 16,-3 5-23-16,2 7-5 0,2 10 0 15,2 1 14-15,11 9 17 16,4-5 11-16,8-1 29 15,2-4 16-15,3-6 34 16,-1-4 11-16,-11-9 17 16,-3-5-4-16,-9-7-21 15,-8-3-13-15,-2 0-154 16,-3-2-82-16</inkml:trace>
  <inkml:trace contextRef="#ctx0" brushRef="#br0" timeOffset="50559.6643">13783 10785 1289 0,'-1'6'495'0,"-5"11"-351"0,0 12-51 16,-5 19-42-16,-3 7-7 16,0 6-13-16,0 0-12 15,8-6-12-15,9-1-1 16,13-9 1-16,12-8 2 15,5-14 4-15,2-10-2 16,-1-13-54-16,-5-1-59 16,-12-13-457-16</inkml:trace>
  <inkml:trace contextRef="#ctx0" brushRef="#br0" timeOffset="50702.8021">13715 11048 940 0,'19'0'424'16,"11"0"-206"-16,15-1-122 16,-1 3-40-16,1 2-43 15,-1 2-75-15</inkml:trace>
  <inkml:trace contextRef="#ctx0" brushRef="#br0" timeOffset="50886.6883">14207 11002 2021 0,'4'19'13'0,"-1"7"0"0,4 18 11 16,2 1-5-16,-1 0-2 15,4-5-9-15,-1-4-62 16,1-13-474-16</inkml:trace>
  <inkml:trace contextRef="#ctx0" brushRef="#br0" timeOffset="51032.9533">14117 11136 895 0,'3'-4'452'0,"9"-2"-132"15,9 3-197-15,17 1-87 16,10 2-29-16,9 1 1 15,4 2-32-15</inkml:trace>
  <inkml:trace contextRef="#ctx0" brushRef="#br0" timeOffset="51403.9663">14731 11044 985 0,'-15'-9'447'0,"-19"-10"-222"16,3 3-61-16,-6 12-93 0,1 5-30 16,4 19-36-16,4 3-14 15,19 11-13-15,6 3 0 16,17 1 13-16,9-3 8 16,4-5 10-16,8-2 6 15,-6-13 10-15,-9-4 2 16,0-10 6-16,-6-3-9 0,-3-7-18 15,0-5-6 1,-11-3-10-16,-6-2 4 0,-9 0 5 16,1 4-1-16,4 8-20 15,2 4 0-15,7 14 6 16,1 6 5-16,0 10 21 16,2 8 0-16,0 14-4 15,3 1-1-15,3 6-1 16,-3-2 0-16,0-8-19 15,-2-7-60-15</inkml:trace>
  <inkml:trace contextRef="#ctx0" brushRef="#br0" timeOffset="51619.595">14980 10770 1057 0,'10'10'450'0,"14"30"-240"0,5 10-108 16,-3 29-39-16,-2 5-17 15,-14-2-2-15,-8-1 5 16,-19-4 1-16,-13 0 1 16,-20-16-4-16,-2-4-11 15,9-22-337-15</inkml:trace>
  <inkml:trace contextRef="#ctx0" brushRef="#br0" timeOffset="52348.0317">15497 11198 481 0,'-11'-1'304'0,"-10"0"33"16,9 2-129-16,24 4-61 15,19 0-6-15,41 0-28 16,26-3-5-16,39 1-26 15,5 3-16-15,6-4-20 16,-13 0-13-16,-33-4-5 16,-14-3 2-16,-44 0-2 15,-14-1 0-15,-25-2-28 16,-8-1-20-16,-8-1-25 16,-4-4-11-16,3 0 4 15,3 1 5-15,8 2 6 16,1-1-2-16,8 8 7 0,-1 2-1 15,3 7 14 1,2 7 11-16,-5 5 31 0,-1 3 28 16,-5 5 23-16,-7 3 2 15,-6-3-17-15,-4-2-12 16,-2-6-34-16,5-4-35 16</inkml:trace>
  <inkml:trace contextRef="#ctx0" brushRef="#br0" timeOffset="52702.1011">15540 10641 570 0,'1'-1'365'0,"0"1"-4"0,0 8-179 15,-4 9-101-15,-4 10-21 16,-1 11 6-16,0 7-13 15,8 11-24-15,7 0-1 16,7-7-12-16,4-6 3 16,3-20-6-16,-1-8-36 15,-2-15-213-15</inkml:trace>
  <inkml:trace contextRef="#ctx0" brushRef="#br0" timeOffset="52843.8702">15445 10762 873 0,'4'0'387'0,"7"0"-135"16,8 2-104-16,11 3-68 15,3 1-2-15,11 3-39 16,6 0-40-16</inkml:trace>
  <inkml:trace contextRef="#ctx0" brushRef="#br0" timeOffset="53011.6131">15857 10772 1071 0,'2'-5'471'0,"4"-3"-207"16,18 2-200-16,11 1-37 15,11 5-18-15,1 2-39 16,-7 4-254-16</inkml:trace>
  <inkml:trace contextRef="#ctx0" brushRef="#br0" timeOffset="53159.634">15913 10865 759 0,'-8'5'419'16,"-6"2"-42"-16,14 1-244 15,10 0-47-15,20-3-35 16,8 1 1-16,6-4-114 15,0-2-99-15</inkml:trace>
  <inkml:trace contextRef="#ctx0" brushRef="#br0" timeOffset="53385.6632">16297 10810 813 0,'-7'-6'469'16,"-3"-7"-84"-16,-10 8-171 15,3 5-63-15,1 9-90 16,0 8-28-16,11 10-38 15,4 6-5-15,9 1 6 16,12 1 4-16,9-5 12 16,4-10 12-16,10-9 24 15,-3-11 33-15,-5-15 40 0,-7-5 15 16,-15-12 2-16,-9-3-29 16,-17-2-51-16,-11 1-28 15,-14 7-15-15,-2 10-78 16,5 17-387-16</inkml:trace>
  <inkml:trace contextRef="#ctx0" brushRef="#br0" timeOffset="53939.6756">16900 11127 947 0,'-1'-2'412'16,"-4"1"-222"-16,-1 7-86 15,-4 16-77-15,5 9-6 16,5 14-5-16,3 4 4 15,15 4-6-15,7-4 0 16,7-11 8-16,3-9 5 0,-3-22 11 16,-1-7 5-16,-8-19 2 15,0-7-1-15,-9-10-14 16,0-3 23-16,-4-6 6 16,-10 1 7-16,1 9 25 15,-3 7-17-15,-3 16-31 16,3 11-16-16,-4 15-29 15,1 9-14-15,5 14 10 16,1 3 4-16,8 5 3 16,4-1-19-16,2-6-177 15</inkml:trace>
  <inkml:trace contextRef="#ctx0" brushRef="#br0" timeOffset="54164.5588">17511 10874 1168 0,'-2'-5'523'15,"-6"-2"-303"-15,-6 11-79 16,-4 23-98-16,-3 16-40 16,1 17-2-16,3 8 0 15,10 7 1-15,2-1-1 16,12 3 3-16,7-2 2 15,12-13-16-15,6-6-3 16,0-23-167-16</inkml:trace>
  <inkml:trace contextRef="#ctx0" brushRef="#br0" timeOffset="54459.0129">17826 11131 889 0,'-13'-8'419'0,"-17"-7"-148"16,-2 6-109-16,1 11-109 16,0 9-21-16,4 11-48 15,4 11-7-15,13 8 4 16,9 3 8-16,17 4 31 16,13 1 19-16,11-11 32 15,6-9 8-15,3-18 4 16,-2-12 14-16,-6-17 7 0,-5-7 5 15,-16-10-3-15,-9-5-26 16,-18-3-35-16,-11 1-22 16,-16 5-32-16,-9 10-19 15,-4 15-122-15,4 6-74 16</inkml:trace>
  <inkml:trace contextRef="#ctx0" brushRef="#br0" timeOffset="54614.9192">17866 11176 1050 0,'-1'0'456'0,"-7"8"-226"15,-6 2-102-15,-11 15-93 16,-5 3-7-16,1 12-17 16,4 1-12-16,13 1-478 15</inkml:trace>
  <inkml:trace contextRef="#ctx0" brushRef="#br0" timeOffset="54847.5968">18025 10877 826 0,'13'7'496'0,"8"11"12"15,3 25-356-15,-2 9-27 16,-2 13-42-16,-8 6-12 16,-14 1-8-16,-12 3-20 15,-14 4-12-15,1-7-5 16,4-16-57-16,12-9-82 16</inkml:trace>
  <inkml:trace contextRef="#ctx0" brushRef="#br0" timeOffset="55108.504">18421 11182 1158 0,'6'0'465'0,"17"1"-261"16,9 5-71-16,20-1-34 15,9 2-22-15,2 1-51 16,0-1-4-16,-17 1-53 0,-8-1-65 16,-17 0-279-16</inkml:trace>
  <inkml:trace contextRef="#ctx0" brushRef="#br0" timeOffset="55253.6836">18468 11335 951 0,'5'5'464'16,"14"4"-173"-16,10 1-44 16,25-3-102-16,12 0-50 0,12-2-41 15,3-4-49-15</inkml:trace>
  <inkml:trace contextRef="#ctx0" brushRef="#br0" timeOffset="55702.6172">19053 11234 847 0,'-2'0'412'0,"4"1"-95"15,8 2-91-15,19 2-90 16,8 3-14-16,13-2-63 16,8-2-2-16,-6-1-131 15,-4-1-61-15</inkml:trace>
  <inkml:trace contextRef="#ctx0" brushRef="#br0" timeOffset="56134.8102">19495 11168 902 0,'-8'1'364'0,"-9"4"-187"16,10 10-130-16,0 3-7 15,12 10 16-15,2 1 0 16,4 2-14-16,8 0-9 15,-2-6-8-15,11-2-1 16,3-12 10-16,2-8 3 16,-1-8 2-16,-4-10 2 0,-3-6-2 15,-3-4-2-15,-7-5-6 16,-7 2-4-16,-9 4-3 16,-3 4-2-16,-4 9-16 15,1 8-12-15,0 7-25 16,1 10-4-16,5 5 12 15,2 4 14-15,12 3 23 16,5-1 9-16,8-4 29 16,3-4 17-16,0-9 44 15,-2-8 19-15,-6-10-4 16,-8-2-9-16,-5-9-44 16,-2-1-23-16,-7-1-29 15,-1 1-43-15,-5 5-148 16,-2 3-62-16</inkml:trace>
  <inkml:trace contextRef="#ctx0" brushRef="#br0" timeOffset="56499.9778">20161 11106 1061 0,'-4'9'434'16,"-5"8"-230"-16,0 8-95 15,-3 15-40-15,-1-1-9 16,5 10-34-16,1 0-4 16,4-6-4-16,1-7 0 0,4-15 4 15,-1-12 18-15,4-14 21 16,1-12 3-16,0-17-3 16,7-3-15-16,2-13-19 15,4 0 0-15,-4-7 3 16,-2-4 0-16,4 3-10 15,1 5-5-15,5 19-10 16,0 13-17-16,-6 21-12 16,-3 14-1-16,2 19-5 15,2 8 13-15,4 12 11 16,-2-3 4-16,-1 3 2 16,-3-2 4-16,-5-6-64 15,-1-4-69-15,-8-14-190 16</inkml:trace>
  <inkml:trace contextRef="#ctx0" brushRef="#br0" timeOffset="56660.9985">20140 11217 1260 0,'7'-2'505'15,"16"-1"-302"-15,14 0-63 16,19 2-53-16,2 1-21 15,-3 1-35-15,-9 3-59 0</inkml:trace>
  <inkml:trace contextRef="#ctx0" brushRef="#br0" timeOffset="57407.7733">20962 11110 758 0,'-11'0'325'0,"-14"0"-155"0,-1 1-29 15,5 9-25-15,0 1-27 16,15 9-40-16,9 4-7 16,15 7 2-16,6 2 2 15,7 3 6-15,-1 0-2 16,-5-10-4-16,-9 0-4 16,-15-11 6-16,-9-6 9 15,-15-7 8-15,-10-7 1 16,-7-15-30-16,0-1-47 0,7-4-147 15,10 4-132-15</inkml:trace>
  <inkml:trace contextRef="#ctx0" brushRef="#br0" timeOffset="57564.7873">21147 11166 906 0,'2'-2'469'0,"0"2"-193"16,-2 7-66-16,-1-7-124 15,-2 14-52-15,-8 51-13 16,5-28-10-16,5 2 7 16,1-1-45-16,3-7-169 15</inkml:trace>
  <inkml:trace contextRef="#ctx0" brushRef="#br0" timeOffset="57708.9838">21145 10917 1133 0,'0'-4'412'15,"0"1"-360"-15,0 3-61 16</inkml:trace>
  <inkml:trace contextRef="#ctx0" brushRef="#br0" timeOffset="58006.9062">21340 11089 997 0,'5'9'471'16,"1"2"-147"-16,3 11-212 15,-3 7-7-15,1 5-40 16,-4 6-17-16,-3-4-21 16,0-1-4-16,-3-6-5 15,0-6 0-15,3-12 5 16,0-5 16-16,5-16 11 15,7-7 0-15,5-15-7 16,4-3-19-16,9 2-19 16,0 2-5-16,7 12-16 15,0 7 3-15,-4 12 1 0,-5 12 4 16,-12 13 8-16,-7 5 0 16,-11 9 1-16,-5 2 1 15,-2-2-95-15,2 1 15 16</inkml:trace>
  <inkml:trace contextRef="#ctx0" brushRef="#br0" timeOffset="58620.1087">22133 11148 654 0,'-3'-7'321'0,"-8"-4"-120"0,-3-2-30 16,-12 5-25-16,-6 2-19 16,-12 2-24-16,1 6-27 15,1 7-50-15,8 5-21 16,12 15-14-16,6 3 0 15,26 2 7 1,-5-18 6-16,1 1 21 0,25 53 6 16,20-7 8-16,6-10 3 0,-9-40 1 15,-6-10 4-15,-12-12 6 16,-4-5 5-16,-15-13-9 16,-7 1-12-16,-10-4-19 15,-8 1-16-15,-6 13-24 16,2 8-11-16,-1 16-16 15,1 14-1-15,2 16 15 16,2 7 12-16,7 11 21 16,4 2 6-16,3-4 10 15,2-2-1-15,-1-7 1 16,1-6-2-16,2-7 0 16,-1-4 5-16,2-12-80 15,1-8-37-15</inkml:trace>
  <inkml:trace contextRef="#ctx0" brushRef="#br0" timeOffset="58984.1964">21850 10930 857 0,'-18'10'376'0,"-22"18"-161"16,-7 13-67-16,0 22-65 16,7 10-12-16,25 17-43 15,12 7-10-15,23-5-7 16,15-5 2-16,17-21-32 16,7-15-43-16,4-17-56 15</inkml:trace>
  <inkml:trace contextRef="#ctx0" brushRef="#br0" timeOffset="59249.7623">22338 10942 1097 0,'19'26'451'16,"12"17"-271"-16,-7 20-76 15,1 10-5-15,-12 7-20 16,-9 4-9-16,-10-4-23 16,-9-5-9-16,-6-18-45 15,6-12 1-15</inkml:trace>
  <inkml:trace contextRef="#ctx0" brushRef="#br0" timeOffset="63342.0598">22677 11084 547 0,'-3'3'370'0,"-2"-1"-43"15,5 1-99-15,0-3-39 16,6 0-70-16,24 3-19 16,58 8-40-16,-32-9-22 15,1 0-47-15,-4-2-63 16,-8-2-251-16</inkml:trace>
  <inkml:trace contextRef="#ctx0" brushRef="#br0" timeOffset="63517.7768">22688 11224 818 0,'15'1'403'16,"9"3"-105"-16,21 1-163 15,4-3-16-15,9 2-47 16,4-1-20-16,-4-3-167 15</inkml:trace>
  <inkml:trace contextRef="#ctx0" brushRef="#br0" timeOffset="63788.5598">23240 11160 750 0,'10'-1'440'0,"6"-1"-24"0,17 1-193 15,6 1-23-15,8 0-61 16,3 0-37-16,-3 0-56 15,-6-2-28-15,-5 2-157 16</inkml:trace>
  <inkml:trace contextRef="#ctx0" brushRef="#br0" timeOffset="64189.6157">23937 11015 978 0,'-10'-4'419'0,"-15"1"-233"15,-3 4-60-15,-2 11-71 16,5 8-26-16,-1 11-30 16,3 1-6-16,7 11-4 15,2 2 1-15,19-2 4 16,13-1 6-16,12-12 51 16,11-10 25-16,5-18 64 15,-2-8 25-15,-6-17 6 16,-5-4-3-16,-19-11-41 15,-11-4-28-15,-17 1-51 16,-12-1-24-16,-8 10-53 16,1 8-64-16,10 12-184 15</inkml:trace>
  <inkml:trace contextRef="#ctx0" brushRef="#br0" timeOffset="64356.3294">24009 11356 815 0,'4'-4'526'15,"3"1"24"-15,4-2-282 16,1-1-164-16,0 2-22 16,1-2-154-16</inkml:trace>
  <inkml:trace contextRef="#ctx0" brushRef="#br0" timeOffset="64873.7356">24373 11121 861 0,'7'-19'461'16,"0"-13"-118"-16,2 0-118 15,-4 0-32-15,-5 9-47 16,2 5-25-16,-2 10-68 16,0 8-42-16,0 9-45 15,-5 11-11-15,0 11 8 16,2 7 19-16,3 8 13 0,5 1 2 15,7 3 3-15,1-4 1 16,-1-8 4-16,-1-7 1 16,-2-11 5-16,-8-4 2 15,-11-9 5-15,-5 0 2 16,-9-6-2-16,-1-1-2 16,5-1-6-16,6-2-3 15,11 2-8-15,3-1-4 16,10 1-4-16,8-4-1 0,12 2 6 15,3-1 4-15,6 4 17 16,-1 0 6-16,-4 4 11 16,-4-1 2-16,-11-1-1 15,-4 1 0-15,-8-2-9 16,-2 0-5-16,-3 1-16 16,-1 1-6-16,-2-3-76 15,0 0-30-15</inkml:trace>
  <inkml:trace contextRef="#ctx0" brushRef="#br0" timeOffset="115933.0228">1756 11845 633 0,'5'-5'280'15,"4"0"-127"-15,-1 12-46 0,-6 29-14 16,-3 11 0-16,-9 18-11 15,-4 2-14-15,-1-6-33 16,1-8-7-16,6-14-5 16,5-8 2-16,3-18 16 15,5-11 14-15,7-20 16 16,2-12 7-16,2-20 5 16,-3-6-5-16,-6-17-12 15,-3-4-6-15,0 4-28 16,0 7-12-16,1 27-8 15,-1 14-12-15,1 23-29 16,-3 10-4-16,9 24-10 16,5 11 8-16,12 19 28 15,8 5 2-15,13-4 5 16,4-3 3-16,-6-14 4 16,-3-5 1-16,-19-13 2 0,-9-2-6 15,-14-9-3-15,-13 0-1 16,-19-4 5-16,-9-3 4 15,-21-2 3-15,-3-4 5 16,3-4-62-16,7 0-50 16,25-1-234-16</inkml:trace>
  <inkml:trace contextRef="#ctx0" brushRef="#br0" timeOffset="116125.7083">2291 12024 1130 0,'-1'4'438'0,"-3"6"-287"15,2 12-80-15,2 10-36 16,-1 5-4-16,4 6-13 16,6-3 3-16,7-3-121 15,6-2-204-15</inkml:trace>
  <inkml:trace contextRef="#ctx0" brushRef="#br0" timeOffset="116543.0416">2727 12104 875 0,'-2'0'410'0,"-2"3"-146"15,-7 10-106-15,-6 3-19 16,-8 6-28-16,-6-1-24 15,-4-3-40-15,3-4-6 16,4-7-5-16,3-6-10 16,9-9-38-16,3-8-36 15,10-8-29-15,3-4-1 16,10 4 21-16,2 8 20 16,5 7-6-16,5 7-5 0,0 12 11 15,1 3 11-15,2 9 26 16,2 3 13-16,-1-2 5 15,1-3 0-15,-4-6 3 16,0-5 3-16,1-9 6 16,0-5 1-16,0-10 0 15,2-4-1-15,-7-5-2 16,-2-2-1-16,-5 4 1 16,-5 0 1-16,-1 13-18 15,0 9-10-15,-4 10-12 16,3 8-7-16,-3 7 10 15,3 2 8-15,5 1-55 16,1 0-129-16</inkml:trace>
  <inkml:trace contextRef="#ctx0" brushRef="#br0" timeOffset="116860.08">3200 12165 827 0,'0'7'369'0,"2"3"-157"16,11 2-120-16,5-1-7 16,8-1-22-16,1-3-7 15,1-6-16-15,-4-2-1 0,-7-10 4 16,-3-1 1-16,-12-6-4 16,-2 0-4-16,-10-2-15 15,-5-2-7-15,-8 2-14 16,-1 1-4-16,1 11-19 15,1 3-10-15,8 18-8 16,5 8-6-16,6 9 12 16,5 8 12-16,7 3 15 15,0 7 7-15,1 6 8 16,-4 1 1-16,1-3 6 16,1-5-2-16,5-12-113 15</inkml:trace>
  <inkml:trace contextRef="#ctx0" brushRef="#br0" timeOffset="117275.7049">3566 12049 683 0,'-2'0'398'0,"-12"0"-18"15,5 9-256-15,2 6-42 16,0 8-37-16,9 3-5 0,6 3-11 16,6-2-4-16,9-6-1 15,3-3 1-15,4-10 6 16,0-6 5-16,-5-5 5 16,-3-5 1-16,-8-8-1 15,-4 0-2-15,-8-4-10 16,-2 3-5-16,-5 2-13 15,-1 3-11-15,-2 10-24 16,1 4-6-16,3 10-2 16,4 4 8-16,5 0 20 15,5 0 7-15,8 0 10 16,0-2 7-16,4-1 13 16,0-3 3-16,-1-5 2 15,-4-3-2-15,-7-3 3 16,0-4-22-16,-8-3-144 15,-2-5-295-15</inkml:trace>
  <inkml:trace contextRef="#ctx0" brushRef="#br0" timeOffset="117395.8163">3749 11860 1110 0,'-4'-14'577'0,"-4"-9"-187"16,2 10-196-16,5 3-86 15,5 11-119-15,3 5-21 16,11 9-105-16,1 8-94 15</inkml:trace>
  <inkml:trace contextRef="#ctx0" brushRef="#br0" timeOffset="117558.713">3948 12054 731 0,'7'15'422'16,"4"11"-68"-16,-3 6-158 16,-3-3-29-16,1-1-77 15,-2-4-22-15,4-9 9 16,2-6 13-16,0-11 25 15,5-10-1-15,2-7-31 16,-1-5-19-16,2 1-92 16,-3 0-94-16</inkml:trace>
  <inkml:trace contextRef="#ctx0" brushRef="#br0" timeOffset="117887.9479">4294 12046 848 0,'15'3'338'0,"20"4"-220"0,1-3-49 16,1 0-38-16,-5 0-4 16,-9-3-2-16,-4-2-2 15,-11-1 2-15,-7-6-3 16,-8 1-9-16,-1 5-4 15,-9 0-2-15,1 7 5 0,-3 5 17 16,-5 5 8-16,3 4 8 16,6 0-4-16,7 7-16 15,8 2-8-15,10 0-11 16,2 0-2-16,15-6 4 16,-2-7-31-16,12-8-51 15,10-5-66-15,6-11-194 16,6-4-84-16</inkml:trace>
  <inkml:trace contextRef="#ctx0" brushRef="#br0" timeOffset="118218.8871">4884 12099 670 0,'-6'3'444'15,"-2"1"-27"-15,-13 11-167 16,-6 5-31-16,-6 4-93 16,0 3-27-16,5-6-45 15,5-3-21-15,11-8-4 0,3-6 8 16,8-9-1-16,1-7-3 15,0-6-15-15,6-3-13 16,-1-1-10-16,6 2-6 16,8 8-10-16,3 5-5 15,5 8-3-15,-4 9 1 16,-2 5 5-16,-3 1 7 16,6 4 8-16,0 1 4 15,2-5 6-15,2-2 4 0,-8-9 6 16,0-3 5-16,0-7 4 15,-3 0-3-15,0 0 13 16,-4 2-3-16,-9 6-1 16,-3 6 7-16,-9 7-10 15,-7 2-1-15,-6 1 1 16,0-1-62-16</inkml:trace>
  <inkml:trace contextRef="#ctx0" brushRef="#br0" timeOffset="118599.8933">5766 12012 1153 0,'-1'3'456'16,"-2"4"-273"-16,3 18-133 16,3 9-28-16,2 14-3 15,4 3-2-15,-1-6 7 16,0-5-34-16,-3-12-227 16</inkml:trace>
  <inkml:trace contextRef="#ctx0" brushRef="#br0" timeOffset="118805.0772">5951 12075 962 0,'-6'4'438'16,"-9"0"-207"-16,-4 8-84 0,-3 2-15 16,0-2-60-16,5 2-27 15,9 1-43-15,6-2-7 16,15 4-6-16,6-2 3 15,9-2 15-15,10-1-30 16,10-5-139-16,6-6-115 16</inkml:trace>
  <inkml:trace contextRef="#ctx0" brushRef="#br0" timeOffset="119041.7428">6346 12135 686 0,'0'-1'363'0,"0"3"-44"15,-10 6-45-15,-9 8-79 16,-6 4-7-16,-15 2-73 15,1 0-25-15,2-6-36 16,3-7-13-16,12-9-7 16,6-4-3-16,5-13-21 15,5 0-15-15,9-1-28 16,4-4-5-16,10 8 0 16,5 4 4-16,7 7-1 15,2 7 0-15,2 12 7 16,3 5 6-16,-3 4 29 15,0 3-33-15,-4-6-166 16,1-5-336-16</inkml:trace>
  <inkml:trace contextRef="#ctx0" brushRef="#br0" timeOffset="119325.7952">6473 12064 794 0,'5'-2'396'15,"11"0"-80"-15,10 3-178 16,11 4-70-16,1-3-12 16,0 6-26-16,-6-3-11 15,-12-2-4-15,-5 3-17 0,-12-7-29 16,-3 1-8-16,-9-2-10 16,-4-1 14-16,-3 5 17 15,0 1 2-15,1 4 17 16,2 7 10-16,4 4 18 15,4 3 6-15,7 4-12 16,1 1-5-16,9 0-9 16,1 0 3-16,8-7-119 15,6-4-118-15</inkml:trace>
  <inkml:trace contextRef="#ctx0" brushRef="#br0" timeOffset="119581.6303">7149 12164 595 0,'3'3'362'0,"-3"8"-12"16,-8 3-67-16,-24 7-70 16,-6 1-50-16,-10-1-73 0,1-1-25 15,10-10-29-15,4-4-5 16,14-8-23-16,2-9-12 16,6-8-28-16,3-4-14 15,8-5 1-15,5 1 5 16,9 8 8-16,7 5 4 15,9 13 8-15,4 4 5 16,0 17 9-16,0 6 6 0,-8 9 2 16,-4 4 2-16,-8 0-7 15,-6-3-89-15</inkml:trace>
  <inkml:trace contextRef="#ctx0" brushRef="#br0" timeOffset="119718.013">6975 11833 931 0,'2'1'472'15,"8"4"-20"-15,6 20-375 16,3 9-133-16</inkml:trace>
  <inkml:trace contextRef="#ctx0" brushRef="#br0" timeOffset="120064.5821">7628 12049 1048 0,'5'-3'461'0,"15"4"-253"15,1 16-57-15,4 24-107 16,-1 14-18-16,-9 26-14 15,-7 7-3-15,-10 2 3 16,-6-5 1-16,1-19-29 16,1-14-51-16,6-26-349 15</inkml:trace>
  <inkml:trace contextRef="#ctx0" brushRef="#br0" timeOffset="120185.8878">7727 12208 653 0,'13'-1'275'0,"19"1"-137"0,4 2-102 16,9 4-122-16</inkml:trace>
  <inkml:trace contextRef="#ctx0" brushRef="#br0" timeOffset="120477.8002">8186 12094 877 0,'-27'-7'449'0,"-18"-7"-145"0,0 9-140 16,3 1-45-16,12 5-76 16,8 5-29-16,17 3-31 15,7 5-5-15,20-4 4 16,8 0 8-16,6-3 14 16,-1-2 4-16,-10 2-31 15,-10-3-13-15,-20 3-5 16,-6 4-3-16,-16 3 20 15,-5 3 32-15,3 5 34 16,3-3 8-16,13 3 16 16,10-2-19-16,16-3-20 15,7 0-5-15,9-7 3 16,2-5 2-16,1-8-100 16,-1-6-130-16</inkml:trace>
  <inkml:trace contextRef="#ctx0" brushRef="#br0" timeOffset="120584.9808">8153 11777 1036 0,'-2'-3'368'15,"-2"3"-322"-15,2 6-70 16</inkml:trace>
  <inkml:trace contextRef="#ctx0" brushRef="#br0" timeOffset="120798.5938">8294 11958 625 0,'9'-2'369'0,"14"1"-51"16,2 7-92-16,2 16-82 16,-1 4-43-16,-3 18-34 15,-4 2-20-15,-7 9-25 16,-1 0-3-16,-3 0-6 16,0-4 0-16,1-11 6 15,-6-9 2-15,-3-13 11 16,-9-10-10-16,-15-12-19 15,-6-6-3-15,-4-8-14 16,0-3-15-16,7-5-109 16</inkml:trace>
  <inkml:trace contextRef="#ctx0" brushRef="#br0" timeOffset="121107.1074">8745 12114 1211 0,'8'7'477'16,"8"9"-332"-16,-2 3-47 15,-13 4-53-15,-2 0-4 16,-9 0-8-16,-5-3-2 16,6-4-11-16,5-6-2 0,6-6 2 15,6-7-2-15,7-11-8 16,-1-4-3-16,9-3-11 15,-1 1-3-15,1 6 0 16,5 4-1-16,-6 8 6 16,-5 8 6-16,-7 11 16 15,-4 6 7-15,-8 6 0 16,-2 1-5-16,2-1 0 16,4-1-66-16</inkml:trace>
  <inkml:trace contextRef="#ctx0" brushRef="#br0" timeOffset="121333.8521">9616 12135 1236 0,'0'1'549'0,"0"0"-243"16,0 3-221-16,0-4-58 15,0 0-15-15,0 0-53 16</inkml:trace>
  <inkml:trace contextRef="#ctx0" brushRef="#br0" timeOffset="121489.2898">9643 12381 1450 0,'0'2'699'15,"3"3"-276"-15,5-3-206 16,2-2-68-16,-2-4-89 16,-1-2-30-16,-5 1 241 15</inkml:trace>
  <inkml:trace contextRef="#ctx0" brushRef="#br0" timeOffset="125009.7404">11002 12039 348 0,'6'-3'249'0,"8"-2"40"15,-7 1-8-15,-7 0-59 16,-3 0-29-16,-13-1-67 16,-9 2-36-16,-17 1-47 15,-11 2-12-15,-3-2-17 16,-2 2-7-16,9 0-5 15,4 0-2-15,12 9-13 16,9-2-8-16,16 6-11 16,7 2-2-16,9 1 5 15,2 1 5-15,3 0 24 16,0 0 12-16,-6-2 23 16,-4-3 5-16,-2-1-5 15,-1-1-9-15,0-3-13 16,3 1-4-16,1-2-3 15,4-5-1-15,13-1-2 16,3 0-2-16,12 2-5 16,8 9-4-16,9 7 1 0,1 8 1 15,-14 6 6-15,-15 2 7 16,-32 5 16-16,-22 0 3 16,-23-1 4-16,-8-6-2 15,-1-11-18-15,6-13-57 16,14-17-357-16</inkml:trace>
  <inkml:trace contextRef="#ctx0" brushRef="#br0" timeOffset="125413.5916">11281 12175 1120 0,'-3'0'479'0,"-5"12"-258"16,-3 5-85-16,-5 19-63 15,-3 8-12-15,-2 7-15 16,2 0-10-16,7-6-21 16,6-7-5-16,6-20-7 15,3-10 2-15,9-21 2 16,-4-11 2-16,5-12 3 15,2-9-1-15,-3-10-1 16,4-5 3-16,-3-5-2 0,-3 4-3 16,3 14-8-16,2 12-2 15,0 23 1-15,-1 11 1 16,-3 18 11-16,-1 11 1 16,4 20 1-16,4 7 0 15,4 13-2-15,1 4-1 16,-5-9-1-16,-1-5 0 15,-6-18-62-15,-3-11-58 0,-4-19-264 16</inkml:trace>
  <inkml:trace contextRef="#ctx0" brushRef="#br0" timeOffset="125549.89">11225 12287 599 0,'4'0'353'0,"15"1"11"15,5 2-228-15,23 2-69 16,6 1-23-16,9 1-178 16</inkml:trace>
  <inkml:trace contextRef="#ctx0" brushRef="#br0" timeOffset="126007.5956">11998 12270 1067 0,'-15'-8'496'0,"-23"-11"-212"16,-6 3-56-16,-3 7-108 16,4 3-43-16,12 9-65 15,5 5-13-15,13 4-16 16,7 8-4-16,9 3-1 15,13 4 0-15,20-1 8 16,7-1 4-16,14 2 10 16,-2-3 2-16,-8 0 3 15,-7-1 1-15,-20-5 0 16,-8-1 1-16,-21-1 4 16,-15-3 1-16,-15-2 2 15,-4 1-1-15,1-11-41 16,10-4-86-16</inkml:trace>
  <inkml:trace contextRef="#ctx0" brushRef="#br0" timeOffset="126175.8411">12142 12333 1002 0,'6'0'496'0,"4"6"-166"15,2 5-86-15,-5 13-106 16,0 5-42-16,-6 3-51 15,2 8-20-15,-3-5-92 16,-5-4-97-16</inkml:trace>
  <inkml:trace contextRef="#ctx0" brushRef="#br0" timeOffset="126324.5931">12154 12036 1490 0,'0'-7'545'0,"3"1"-456"16,2 6-47-16,4 12-94 15,2 6-102-15</inkml:trace>
  <inkml:trace contextRef="#ctx0" brushRef="#br0" timeOffset="126568.5041">12295 12335 998 0,'3'20'502'0,"0"14"-177"16,-3 5-115-16,-1-2-51 16,-4-10-55-16,0-2-26 15,4-14-38-15,1-2-10 16,6-12-12-16,6-6-1 16,9-14-1-16,4-6-2 0,9-5-8 15,-1 1-5-15,9 11-3 16,-1 4-3-1,-5 19-2-15,-3 9 4 0,-14 18 2 16,-7 6 1-16,-8 8 2 16,-4-1 3-16,0-8-173 15</inkml:trace>
  <inkml:trace contextRef="#ctx0" brushRef="#br0" timeOffset="127026.8967">13032 12352 1001 0,'-5'-9'481'15,"-17"-10"-196"-15,-7 3-43 16,-14 4-106-16,-2 9-42 16,0 11-55-16,22 12-20 15,12-11-21 1,0 1-4-16,-17 43-4 0,8 3-1 0,23 0 3 16,19-24 0-16,13-7 6 15,5-9 3-15,1-10 5 16,0-6 2-16,-8-7-5 15,-5-4-3-15,-9-4 0 16,-12-3-3-16,-9-4 6 16,-5 0 0-16,-9 10-5 15,-2 9 1-15,-1 20 1 16,2 9 7-16,9 14 7 16,5 6-1-16,13 6-3 15,7 5-3-15,4-1-1 16,0-2 1-16,-10-9-36 15,-4-6-48-15</inkml:trace>
  <inkml:trace contextRef="#ctx0" brushRef="#br0" timeOffset="127533.9593">10474 12869 1079 0,'-6'5'355'0,"12"5"-314"0,36 1-29 15,64-2 6-15,41 0 41 16,77-1 73-16,38-1 20 16,59 4 11-16,16-2-24 15,6 5-88-15,-13-3-25 16,-46-4-10-16,-32-1-1 15,-64-3-38-15,-38 0-86 16</inkml:trace>
  <inkml:trace contextRef="#ctx0" brushRef="#br0" timeOffset="128629.0292">10905 13238 835 0,'-2'-3'406'0,"-8"3"-153"16,-4 13-71-16,-6 25-75 16,-2 15-49-16,6 12-47 15,1 1-1-15,6-14-2 16,3-11 1-16,6-17 1 16,2-11 6-16,10-16 10 15,2-13-1-15,4-25-5 16,4-12-7-16,5-20-6 15,-2-3 2-15,-2 4 1 0,-1 13-6 16,-6 25 13-16,1 16-6 16,2 28 1-16,1 14 8 15,3 28-14-15,1 10 4 16,0 14 0-16,-2-2 0 0,1-7-2 16,-3-11-9-16,-2-20-153 15,-3-7-193-15</inkml:trace>
  <inkml:trace contextRef="#ctx0" brushRef="#br0" timeOffset="128765.009">10836 13394 1157 0,'-1'-1'459'0,"6"3"-285"16,11 7-120-16,23 4-43 15,12 2-4-15,24-3-41 16,4 4-105-16</inkml:trace>
  <inkml:trace contextRef="#ctx0" brushRef="#br0" timeOffset="129256.2889">11597 13407 1043 0,'-23'-18'504'0,"-16"-9"-208"15,-2 8-138-15,2 9-24 16,2 16-80-16,4 10-23 16,8 15-24-16,8 8-7 15,20 6-3-15,8 0-1 16,18-7 0-16,6-9 1 16,15-9-19-16,8-8-44 15,7-7-93-15,-2-5-46 0,-11-6-91 16,-6-5 38-16,-14-7 101 15,-5 0 66-15,-16-8 201 16,-7 1 63-16,-15-4 66 16,-5 0 15-16,-6 8-46 15,-8 2-48-15,3 17-69 16,-2 3-37-16,4 14-49 16,10 5-6-16,8 5-8 15,9 1 0-15,9-1 3 16,6-5 2-16,3-8 4 15,3-8 4-15,4-9 4 16,1-6 1-16,6-8-1 16,0-2-2-16,9 8-5 15,2 2-1-15,-3 15 15 16,-5 7 6-16,-18 6 16 0,-9 4 6 16,-15-3-10-16,-9 3-5 15,-5-5-5-15,0-1-80 16</inkml:trace>
  <inkml:trace contextRef="#ctx0" brushRef="#br0" timeOffset="129691.8128">12510 13395 628 0,'-1'-10'376'0,"-6"-11"-27"15,-7 0-68-15,-15 7-68 16,-6 4-44-16,-9 9-75 16,-1 6-26-16,5 13-58 15,7 9-10-15,15 8-4 16,7 3-2-16,11 1-1 15,11-4 0-15,10-10 4 16,6-4 3-16,15-14 6 16,2-6 2-16,-5-9-5 15,-5-4-3-15,-11-6-2 0,-8-5 0 16,-10 4 4-16,-5 0 4 16,-7 9 1-16,-2 10 4 15,1 18 11-15,2 11 4 16,7 16-2-16,5 5-6 15,3 12-11-15,2 5-1 16,-8 2-1-16,2 0 1 0,-2-15-26 16,3-12-99-16</inkml:trace>
  <inkml:trace contextRef="#ctx0" brushRef="#br0" timeOffset="130069.8527">13752 12845 1160 0,'9'-1'506'0,"6"-1"-252"15,18 2-161-15,10 2-26 16,11 4-43-16,6 1-11 0,-4-1-29 16,-7-3-76-16</inkml:trace>
  <inkml:trace contextRef="#ctx0" brushRef="#br0" timeOffset="130215.9905">13845 13008 1186 0,'4'8'515'0,"12"3"-292"16,9 0-41-16,21 1-78 15,7-3-41-15,6-4-31 16,-4 0-35-16</inkml:trace>
  <inkml:trace contextRef="#ctx0" brushRef="#br0" timeOffset="130723.8932">14400 13007 909 0,'-4'2'371'0,"8"5"-194"0,13-6-32 15,38 4-20-15,20-3-19 16,44 0-36-16,25-2 8 16,34 1 11-16,18 1 1 15,8-1-18-15,-6 2-30 16,-18-9-72-16,-28 2-73 16</inkml:trace>
  <inkml:trace contextRef="#ctx0" brushRef="#br0" timeOffset="131143.1161">14947 12413 861 0,'-24'0'380'15,"-16"2"-195"-15,-4 19-110 0,6 10-27 16,11 8-26-16,11 6-5 15,22-2 15-15,12-5 5 16,23-5 6-16,8-8 12 16,11-14 21-16,0-10 20 15,-8-11 26-15,-12-10-1 16,-23-12-7-16,-12-5-16 16,-23-5-38-16,-9 0-16 15,-8 7-34-15,-3 8-12 0,9 16-94 16,9 9-84-16</inkml:trace>
  <inkml:trace contextRef="#ctx0" brushRef="#br0" timeOffset="131293.8606">15313 12693 1447 0,'-6'-3'548'0,"-4"-7"-424"15,2 2-51-15,9-1-200 16,3-1-216-16</inkml:trace>
  <inkml:trace contextRef="#ctx0" brushRef="#br0" timeOffset="131458.4132">15441 12424 1050 0,'1'-6'550'0,"0"-8"-164"0,-1 9-104 15,-1 17-123-15,1 11-60 16,6 18-55-16,3 2-3 16,7 2-16-16,-1-1-6 15,-1-7-19-15,-3-2-103 16</inkml:trace>
  <inkml:trace contextRef="#ctx0" brushRef="#br0" timeOffset="131895.6538">14725 13356 799 0,'-15'-8'404'0,"-20"-4"-101"0,-1 10-113 16,2 14-92-16,2 7-33 15,11 17-48-15,5 4-13 16,19 6 4-16,12-2 2 16,14-7 9-16,11-9 13 15,8-13 21-15,1-7 11 0,-3-15 40 16,-5-2 1-16,-18-16-8 16,-8-4-11-16,-14-7-45 15,-5-6-18-15,-9 8-47 16,-2 5-59-16,2 10 65 15</inkml:trace>
  <inkml:trace contextRef="#ctx0" brushRef="#br0" timeOffset="132062.7459">15030 13664 1505 0,'0'-4'652'16,"-1"-3"-364"-16,2 2-173 16,3-1-69-16,4 0-206 15</inkml:trace>
  <inkml:trace contextRef="#ctx0" brushRef="#br0" timeOffset="132615.0186">15309 13357 702 0,'-14'-1'426'0,"-11"-1"-7"16,-1 12-258-16,0 8-43 16,5 12-67-16,9 5-28 15,12 9-17-15,9-1-2 16,20-7 2-16,7-3 8 15,12-17 21-15,3-6 9 16,-2-13 39-16,-5-5 16 16,-17-15 25-16,-8-3 9 0,-21-7-20 15,-14-6-22 1,-26 4-44-16,-10-2-21 0,-1 9-18 16,7 10-63-16,21 9-163 15</inkml:trace>
  <inkml:trace contextRef="#ctx0" brushRef="#br0" timeOffset="133148.746">15765 13297 653 0,'5'-2'418'0,"6"-5"-15"16,-10 4-176-16,-3-2-43 15,-11 1-89-15,-5 3-34 0,-8-1-48 16,0 1-4-1,-1 0-4-15,8-2-2 0,2 5-7 16,4 2-4-16,4 2-2 16,0 2 1-16,3 5 1 15,2 2 2-15,-2 3 8 16,2 2 7-16,-2-5 12 16,5 0 2-16,2-4-4 15,5-3-2-15,6-2-3 16,1-6 0-16,5 0-4 15,5-1-2-15,7 2-8 16,7 5-1-16,9 11-2 16,0 4 1-16,-2 8 0 15,-8 1 11-15,-13-5 37 16,-13-2 25-16,-18-8 45 16,-10 1 7-16,-21-4-10 15,1-10-19 1,19-1-33-16,1 0-16 0,-53-2-4 0,6-9-42 15</inkml:trace>
  <inkml:trace contextRef="#ctx0" brushRef="#br0" timeOffset="136292.0111">16575 12854 988 0,'-3'-2'421'0,"8"2"-206"0,14 1-82 15,34 7-67-15,20 4-7 16,25-2-31-16,6 3-13 15,-10-6-4-15,-9-4-70 16,-25-7-279-16</inkml:trace>
  <inkml:trace contextRef="#ctx0" brushRef="#br0" timeOffset="136471.9846">16637 13041 747 0,'22'4'346'16,"17"1"-140"-16,32 1-104 16,11 0-16-16,12-3-29 15,-2-3-12-15,-12-4-34 16,-12-7-63-16,-24-5-288 16</inkml:trace>
  <inkml:trace contextRef="#ctx0" brushRef="#br0" timeOffset="136605.2611">17239 12830 789 0,'6'7'351'0,"7"14"-130"16,5 7-90-16,2 11-38 15,-4 0-11-15,-7-4-42 16,-9-3-9-16,-13-7-15 16,-9-3-53-16</inkml:trace>
  <inkml:trace contextRef="#ctx0" brushRef="#br0" timeOffset="136769.0732">16576 12823 920 0,'-18'14'428'16,"-9"12"-137"-16,19 16-185 16,11 8-19-16,25 4-17 15,10-3-20-15,32-10 22 16,9-5-91-16</inkml:trace>
  <inkml:trace contextRef="#ctx0" brushRef="#br0" timeOffset="137240.643">17987 12338 1128 0,'3'0'463'0,"1"10"-277"15,0 13-69-15,0 26-67 16,0 11 0-16,-1 15-6 16,0 1-7-16,2 3-7 15,2 1-7-15,8-7-12 16,8-5-1-16,11-23-2 0,3-13-5 16,-5-22-84-16,-2-10-103 15</inkml:trace>
  <inkml:trace contextRef="#ctx0" brushRef="#br0" timeOffset="137397.8518">17877 12680 991 0,'16'2'433'16,"13"-1"-191"-16,13 4-143 16,7 2-7-16,10-2-41 15,0 0-27-15,5-2-24 16,-2-3-59-16,-7 0-249 15</inkml:trace>
  <inkml:trace contextRef="#ctx0" brushRef="#br0" timeOffset="137651.2092">18521 12669 707 0,'1'3'391'0,"2"10"-73"16,-3 5-59-16,-12 10-86 16,-2 6-24-16,-9 4-45 15,-6-3-22-15,-6-2-36 16,0-9-15-16,-1-16-10 15,4-8-6-15,9-17-40 16,1-6-24-16,13-7-35 16,5-3 1-16,9 3 27 0,7 3 17 15,9 8 51-15,5 8 11 16,7 12 20-16,-2 7 10 16,0 12-13-16,-1 5-5 15,-5 6-9-15,-6 4-5 16,-4 0 4-16,-7-4-67 15,-2-7-215-15</inkml:trace>
  <inkml:trace contextRef="#ctx0" brushRef="#br0" timeOffset="137928.9649">18591 12718 782 0,'10'-2'438'0,"7"3"-47"15,1 7-145-15,-4 11-102 16,-2 5-23-16,-9 4-44 15,-3-1-18-15,-5-2-31 16,-5-6-7-16,7-7-11 16,-1-7-23-16,7-13-25 15,6-8-3-15,7-9-1 16,5-5 19-16,6 1 18 16,3 5 5-16,4 8 19 15,0 7 11-15,-4 11 22 16,-4 7 0-16,-10 14-10 15,-8 5-9-15,-10 11-16 0,-3 2-3 16,-3 1-70-16,3-5-95 16</inkml:trace>
  <inkml:trace contextRef="#ctx0" brushRef="#br0" timeOffset="138188.7656">19437 12504 951 0,'-21'0'489'0,"-28"2"-122"16,-3 14-176-16,-3 18-133 15,4 10-17-15,16 18-25 16,9 5-5-16,30 12-2 15,8 2-1-15,27-14 0 16,7-9-1-16,8-25-63 16,2-8-81-16,-7-13-403 15</inkml:trace>
  <inkml:trace contextRef="#ctx0" brushRef="#br0" timeOffset="138558.9942">19692 12795 959 0,'-11'-12'451'0,"-21"-11"-180"0,-5 7-63 15,-4 14-91-15,2 4-39 16,9 15-57-16,6 7-13 16,15 12-8-16,1 4 0 15,14 5 1-15,4-4 3 16,9-10 4-16,8-6 1 0,8-14 3 15,1-5 0-15,-2-8-1 16,-4-2 1-16,-11-9-3 16,-2-3 0-16,-13-3 1 15,-3 0-2-15,-8 8 0 16,-2 3-3-16,0 14 4 16,0 7 4-16,3 14 12 15,3 7 4-15,5 6-8 16,5 2-5-16,9 4-10 15,0 2-2-15,3-6 1 16,-6-4-6-16,0-13-126 16,-3-8-121-16</inkml:trace>
  <inkml:trace contextRef="#ctx0" brushRef="#br0" timeOffset="138771.5826">19856 12514 1061 0,'15'-2'492'15,"19"11"-184"-15,-3 13-68 16,-1 27-97-16,-7 12-18 16,-6 16-57-16,-7 7-12 15,-20-4-21-15,-3-4-3 0,-12-19 11 16,-5-12-55-16,0-16-131 15</inkml:trace>
  <inkml:trace contextRef="#ctx0" brushRef="#br0" timeOffset="139174.9565">20249 12731 1108 0,'13'2'478'0,"23"2"-219"15,9-1-96-15,15 3-64 16,2-2-25-16,4-2-52 15,-3 2-31-15,-13-1-162 16,-10 1-148-16</inkml:trace>
  <inkml:trace contextRef="#ctx0" brushRef="#br0" timeOffset="139312.8897">20279 12914 1227 0,'20'6'520'0,"28"11"-315"16,15-3-46-16,20-6-70 16,3 2-42-16,3-8-111 15</inkml:trace>
  <inkml:trace contextRef="#ctx0" brushRef="#br0" timeOffset="139814.9844">21256 12586 920 0,'-18'-12'461'16,"-13"-14"-132"-16,23-5-167 15,11-2-53-15,30 0-64 16,11 6-22-16,8 11-9 16,3 9 3-16,-8 19 9 15,-7 10-7-15,-21 16-9 16,-15 1 5-16,-34 5 4 0,-14 0 3 16,-22-3-5-16,-2 3-4 15,20-13-6-15,17-2-4 16,41-11 0-16,22-5 0 15,29-8 2-15,8-5 1 16,4-1 0-16,-3-1-1 16,-15 2-40-16,-12 4-83 0</inkml:trace>
  <inkml:trace contextRef="#ctx0" brushRef="#br0" timeOffset="140105.6204">21113 13046 1297 0,'22'-5'517'0,"40"-1"-341"0,15-3-42 15,34 0-44-15,10 0-26 16,1 4-30-16,-7 2-54 16,-34 3-207-16</inkml:trace>
  <inkml:trace contextRef="#ctx0" brushRef="#br0" timeOffset="140610.9077">21529 13233 487 0,'14'0'298'0,"9"-3"-4"15,-4 2-30-15,-16-2-77 16,-6-4-39-16,-14 2-70 16,-7-1-40-16,-8 1-32 15,-6 1-4-15,1 2-4 16,3 2-4-16,4 6-7 15,2 3-4-15,0 2 1 16,-1 2 3-16,5 2 6 0,5-1 3 16,10 0 1-16,3-5 0 15,5-1 14-15,1 1 18 16,7 0 16-16,5 0 6 16,11-4-4-16,7 1-15 15,8 2-11-15,3 3-3 16,0 7-6-16,-2 2 2 0,-3 8 2 15,-5 0 2 1,-13 3 9-16,-11-2 9 0,-22-5 42 16,-13-2 7-16,-15-8 15 15,-10-9-8-15,-5-11-36 16,1-7-9-16,11-10-73 16,11 0-59-16</inkml:trace>
  <inkml:trace contextRef="#ctx0" brushRef="#br1" timeOffset="144865.8852">11742 11818 897 0,'5'-3'370'0,"1"-8"-182"16,-11 23-90-16,-10 20-9 15,-49 35 8-15,-26 25-15 0,-38 34-41 16,-20 11-6-16,10 0 2 16,13-12-57-16,32-27-212 15</inkml:trace>
  <inkml:trace contextRef="#ctx0" brushRef="#br1" timeOffset="145195.5888">11527 13085 1070 0,'-33'14'380'15,"-51"34"-317"-15,-26 25-39 16,-46 50-3-16,-10 21-8 16,-24 40-9-16,5 1 3 0,34-14-94 15</inkml:trace>
  <inkml:trace contextRef="#ctx0" brushRef="#br0" timeOffset="150360.5617">22547 12831 463 0,'-16'-4'277'16,"-13"-3"9"-16,16 3-130 15,16 4-25-15,27 5-27 16,16 0-29-16,37 4-34 16,10 2-4-16,17-3-16 15,1-1-6-15,-4-7 1 16,-9-2 18-16,-25-7-101 16,-18-2-74-16,-31 1-247 15</inkml:trace>
  <inkml:trace contextRef="#ctx0" brushRef="#br0" timeOffset="150553.6062">22681 12895 724 0,'-7'3'323'16,"-1"5"-128"-16,11 5-26 15,27 0-21-15,16-1-17 16,22-6-47-16,11-5-28 15,13-4-29-15,4-4-4 0,-8-3-104 16,-13-5-83-16,-26-6-288 16</inkml:trace>
  <inkml:trace contextRef="#ctx0" brushRef="#br0" timeOffset="150718.6229">23264 12724 516 0,'0'-6'286'0,"5"-5"-44"15,11 4-37-15,13 9-59 16,3 8 5-16,5 10-10 15,-1 8-11-15,-12 8 7 16,-9 1 16-16,-24 2 28 16,-15-3-3-16,-16-8-40 15,0-2-42-15,1-9-65 16,7-1-87-16</inkml:trace>
  <inkml:trace contextRef="#ctx0" brushRef="#br0" timeOffset="151512.6315">1652 13828 915 0,'2'-3'395'0,"4"0"-188"15,15 0-63-15,26-2-66 16,18 1-10-16,27-3-35 16,3 0-14-16,-3 2 14 15,-7-3-43-15,-22 3-141 16,-7 0-142-16</inkml:trace>
  <inkml:trace contextRef="#ctx0" brushRef="#br0" timeOffset="151842.0615">1704 13931 781 0,'7'-4'336'0,"22"-3"-145"0,14-1-80 15,27-2-45-15,11 4-8 16,1 2-31-16,-5 2-5 16,-15-1-6-16,-10 0-38 15,-20-3-89-15,-9-3-45 16,-20-3-35-16,-7 0 37 0,-7-5 90 16,-2-1 71-16,5-1 124 15,3 1 36-15,8 11 44 16,5 4-14-16,11 11-53 15,5 6-22-15,1 7 2 16,-2 5 7-16,-15 4-13 16,-8 0-7-16,-8-1-47 15,-7-4-14-15,-4-10-202 16,3-1-463-16</inkml:trace>
  <inkml:trace contextRef="#ctx0" brushRef="#br0" timeOffset="154751.9298">3221 13795 366 0,'12'-11'242'0,"6"-15"34"16,-6 2-11-16,-18 5-14 16,-10 2-19-16,-17 9-67 15,-8 5-36-15,-7 9-64 16,-1 9-22-16,3 12-30 15,9 12-11-15,10 17-16 16,12 5-1-16,21-1 8 16,10-4 1-16,19-18 1 15,8-11 3-15,11-13 2 0,2-12 4 16,-5-8 7 0,-4-5 1-16,-17-13 7 0,-10-1 3 15,-14-5 2-15,-6 2 1 16,-13 2 11-16,1 4 4 15,-7 14-3-15,4 8-6 16,0 24-20-16,0 14-8 16,4 14-3-16,-1 6 0 15,6 4 4-15,5-1 1 0,5-3 1 16,6-4-1 0,7-16-23-16,2-9-35 0,6-22-132 15,2-9-199-15</inkml:trace>
  <inkml:trace contextRef="#ctx0" brushRef="#br0" timeOffset="155065.844">3566 13837 804 0,'8'-13'479'0,"5"-9"-19"16,13 1-256 0,2 1-42-16,2 6-54 15,-2 7-23-15,-10 13-30 0,-4 6-9 16,-7 13-16-16,-4 3-8 16,-1 1-10-16,6-6-2 15,10-12-2-15,9-11 2 16,14-17 1-16,-3-6 1 15,-6-7 2-15,-9 4 0 16,-14 5-14-16,-7 10-31 16,-9 9-94-16,-6 6-82 15</inkml:trace>
  <inkml:trace contextRef="#ctx0" brushRef="#br0" timeOffset="155252.6723">3610 14060 1385 0,'9'3'564'0,"17"-4"-348"15,9-1-60-15,25-5-50 16,4-1-33-16,3 3-39 16,-4 1-15-16,-23 3-71 15,-6 1-65-15,-17 2-169 16</inkml:trace>
  <inkml:trace contextRef="#ctx0" brushRef="#br0" timeOffset="158434.778">4563 13667 697 0,'-5'-3'397'16,"-15"-3"-55"-16,0 7-117 15,-10 13-102-15,0 7-40 0,-2 18-50 16,-2 8-14-16,13 12-19 16,7 6 0-16,20-9-4 15,13-7-1-15,22-25 2 16,6-13 3-16,13-20 27 16,0-12 44-16,-14-17 70 15,-8-7 27-15,-29-9 16 16,-12 2-32-16,-25 8-68 15,-9 7-29-15,-8 17-44 16,0 4-10-16,11 10-66 16,5 5-81-16</inkml:trace>
  <inkml:trace contextRef="#ctx0" brushRef="#br0" timeOffset="158617.9888">4792 13991 1416 0,'-3'0'616'0,"2"3"-328"0,-1-3-86 16,2-2-114-16,0 1-37 16,0 0-102-16,0 0-90 15</inkml:trace>
  <inkml:trace contextRef="#ctx0" brushRef="#br0" timeOffset="158887.52">4989 13894 968 0,'1'-18'438'0,"7"-27"-183"15,1 0-23-15,-2 5-39 16,-2 3-16-16,-5 17-32 16,0 9-24-16,0 12-50 15,1 13-23-15,-1 17-39 16,5 10-5-16,1 19 0 16,-1 4 1-16,3 1-1 15,0-6 1-15,1-17 15 0,3-9-49 16,5-18-115-16</inkml:trace>
  <inkml:trace contextRef="#ctx0" brushRef="#br0" timeOffset="159472.6366">5555 13814 377 0,'-2'1'290'0,"-10"5"49"16,-4-2-56-16,-9 1-73 16,-8-1-34-16,-9-5-41 0,-5-6-17 15,-1-11-38-15,4-6-22 16,19-7-41-16,9-1-18 15,18 1-24-15,11 6-8 16,17 10 3-16,5 6 11 16,10 16 20-16,4 9 13 15,-4 16 12-15,-3 8 10 16,-17 10 16-16,-17 4 2 16,-22 5 2-16,-9-1-11 0,-9-6-20 15,-2-5-5-15,4-20-9 16,4-9-10-16,8-16-17 15,13-3-9-15,9-11-10 16,9 3 9-16,10-5 20 16,1 2 8-16,10 6 10 15,-1 0-2-15,7 6-7 16,2 6 7-16,-2 1-233 16</inkml:trace>
  <inkml:trace contextRef="#ctx0" brushRef="#br0" timeOffset="159916.0376">5755 13900 932 0,'3'6'462'0,"4"3"-130"0,-2 8-153 16,5 9-81-16,-3-1-25 15,1 5-30-15,1-2-12 16,-3-7-17-16,2-3-2 16,-4-10-14-16,-4-6-14 15,-2-6-22-15,-4-7-6 0,-6-9 6 16,2-2 12-16,0-6 19 16,1-1 3-16,8 4 1 15,2 1-5-15,8 6-4 16,7 3-2-16,1 7-2 15,4 3 2-15,2 5 5 16,3 0 2-16,-2 0 4 16,-3 0 3-16,-3-2 3 15,-9 1 5-15,2 1 21 16,-6 4 11-16,-2 3 25 16,4 4 4-16,-3 10 10 15,3 1 4-15,0 5-8 16,-1 1-6-16,-3-3-26 15,1 0-13-15,-1-5-10 16,1-1-25-16</inkml:trace>
  <inkml:trace contextRef="#ctx0" brushRef="#br0" timeOffset="160456.501">6724 13751 907 0,'10'8'371'0,"11"19"-237"16,2 10 13-16,-6 15-24 0,-5-2-10 15,-6-2-17-15,-8-11-24 16,-3-18-31-16,1-4-9 16,0-16 0-16,5-1 1 15,5-13 0-15,-1-8-5 16,6-11-18-16,4-5-6 15,5 1-6-15,2 8-1 16,3 13-1-16,-4 6-1 0,0 16-1 16,0 5 30-16,0 8-152 15,-1 4-139-15</inkml:trace>
  <inkml:trace contextRef="#ctx0" brushRef="#br0" timeOffset="160729.5724">7299 13881 1251 0,'-8'10'524'0,"-14"19"-306"15,-4 0-41-15,-8 1-69 16,-2-3-32-16,1-10-44 16,-2-5-11-16,5-5-9 15,3-4-10-15,6-7-21 16,8-4-9-16,5-12-21 15,7-5 1-15,11-3 8 16,7 0 6-16,8 5 28 0,7 6 12 16,1 14 17-16,2 7 2 15,-2 16-11-15,-3 5-6 16,-2 10-7-16,-2-5 3 16,-1 0-186-16</inkml:trace>
  <inkml:trace contextRef="#ctx0" brushRef="#br0" timeOffset="161189.7965">7575 14036 964 0,'3'-9'438'0,"3"-11"-207"16,1 2-30-16,-11 4-74 31,2 7-20-31,1 0-32 0,-12-17-14 0,-11 3-29 15,-6 2-10-15,0 15-20 16,1 7-7-16,8 9-12 16,5 8-1-16,9 2 5 15,4 5 4-15,9 0 5 16,4-4 3-16,13-3 2 16,5-12 4-16,8-10 0 15,0-4 1-15,1-14 4 16,1-4-1-16,-8-13 5 15,-4-7 0-15,-10-8 1 0,-9-2 0 16,-10-8 0 0,-5-2-1-16,-8 1-4 0,-1 8-1 15,1 17-9-15,2 11-9 16,7 33-10-16,4 9-1 16,4 23 3-16,5 7 7 15,4 11 8-15,4 8 1 16,2 6 2-16,-1 5 2 15,-4-11 3-15,-3-9 1 0,1-20 3 16,-4-8-2-16,2-13 30 16,1-6-38-16</inkml:trace>
  <inkml:trace contextRef="#ctx0" brushRef="#br0" timeOffset="166422.9365">24524 10032 795 0,'1'-10'393'0,"5"-18"-112"0,-1-4-54 16,3-8-53-16,2-2-14 16,-1 3-34-16,-2 9-14 15,-3 14-20-15,-4 7-27 16,-1 15-50-16,-3 13-13 16,4 25-23-16,1 11 4 15,5 5 17-15,3-2 1 16,2-12 2-16,-1-7 2 15,0-9 3-15,-2-6-3 0,1-10-115 16,-5-6-63-16</inkml:trace>
  <inkml:trace contextRef="#ctx0" brushRef="#br0" timeOffset="166817.7468">24778 9699 836 0,'-8'-16'437'0,"-21"-16"-111"16,-11 4-104-16,-22 12-117 16,-11 9-33-16,-9 14-56 15,2 9-16-15,17 20-25 16,3 9-7-16,18 25-1 0,8 10 4 15,17 5 12-15,17 2 9 16,23-5 12-16,12-8 6 16,23-5 9-16,17-9 4 15,31-21 9-15,13-13 16 16,4-37 45-16,-1-17 19 16,-24-33 46-16,-11-11 10 0,-34-13-1 15,-26-6-4-15,-45-6-31 16,-26 2-22-16,-28 17-51 15,-5 12-21-15,7 30-35 16,6 12-9-16,17 15-62 16,9 9-79-16,16 3-165 15</inkml:trace>
  <inkml:trace contextRef="#ctx0" brushRef="#br0" timeOffset="167964.9765">1703 15197 843 0,'-1'-18'420'0,"-1"-12"-139"0,4 2-86 16,1 0-13-16,3 15-29 15,1 0-24-15,1 9-57 16,4 10-24-16,0 11-40 15,0 13-5-15,-2 17 2 16,-3 2 2-16,-6 9 3 16,-1-1 0-16,-1-7-1 15,0-6 4-15,5-20-108 16,1-10-113-16</inkml:trace>
  <inkml:trace contextRef="#ctx0" brushRef="#br0" timeOffset="168324.9318">1704 14875 934 0,'-39'5'447'0,"-30"1"-198"16,-15 23-98-16,1 11-83 15,3 12-47-15,10 9-15 16,32 15-7-16,17 8-2 15,31 18 0-15,19 0-3 16,30-11 0-16,14-8 2 0,25-30 4 16,9-13 6-16,19-31 9 15,-1-15 2-15,-8-30 45 16,-12-11 14-16,-30-23 23 16,-17-12 26-16,-25-17-2 15,-18-6-2-15,-42 43 18 31,14 30-13-31,1 1-34 0,-59-81-16 0,-27 29-52 16,-5 14-20-16,36 52-3 16,7 8-72-16,22 9-146 15,11 6-368-15</inkml:trace>
  <inkml:trace contextRef="#ctx0" brushRef="#br0" timeOffset="168834.3288">2821 15249 708 0,'-5'1'323'16,"-5"1"-160"-16,23 1-65 15,19-1-2-15,32-1-14 0,14-1 10 16,21-4-7-16,14 0-16 16,4-2-19-16,0 2-7 15,-8-2-62-15,-22-1-59 16</inkml:trace>
  <inkml:trace contextRef="#ctx0" brushRef="#br0" timeOffset="169058.8324">2863 15383 1012 0,'9'2'361'0,"18"3"-276"15,15-2-51-15,26-3 18 16,13-2 4-16,19-5-12 15,5-1-7-15,-3-4-7 16,-9 0-22-16,-21-3-133 16,-14 0-173-16</inkml:trace>
  <inkml:trace contextRef="#ctx0" brushRef="#br0" timeOffset="169228.2358">3605 15106 838 0,'18'0'406'0,"9"-3"-119"15,13 11-141-15,4 4-12 16,-7 7-1-16,-8 6-5 16,-24 7-5-16,-13 4-9 15,-25 7-35-15,-3-3-21 16,-6-6-133-16,4-4 88 16</inkml:trace>
  <inkml:trace contextRef="#ctx0" brushRef="#br0" timeOffset="170016.992">8655 13786 430 0,'0'-14'275'0,"6"-16"12"16,9 0-61-16,13 7-29 0,4 5-27 15,6 12-55-15,0 7-24 16,-14 13-61-16,-1 7 2 15,-24 9 15-15,-12 5 3 16,-23 10 5-16,-13 4-12 16,-3-3-25-16,2-5-5 15,27-14-17-15,16-6-7 16,28-11-4-16,13-2 0 16,15-7 10-16,3 2 4 0,-5-3 2 15,2-7-10-15,-9 3-133 16,3-6-178-16</inkml:trace>
  <inkml:trace contextRef="#ctx0" brushRef="#br0" timeOffset="170316.0119">8871 13550 1094 0,'-25'-10'434'0,"-40"-5"-274"15,-7 11-58-15,-6 14-46 16,-3 14-13-16,18 17-36 15,8 8-8-15,24 18-15 16,11 7 0-16,20 14 0 16,8-2 3-16,22-9 5 15,13-9 2-15,31-20 9 16,17-10 6-16,13-23 22 0,3-15 14 16,-6-25 64-16,-7-10 14 15,-12-26 31-15,-12-11 11 16,-34-18-27-16,-27-5 5 15,-40 11-25-15,-21 16-26 16,-22 26-48-16,2 14-28 16,7 12-115-16,11 2-60 15</inkml:trace>
  <inkml:trace contextRef="#ctx0" brushRef="#br0" timeOffset="170943.9133">3188 14743 798 0,'18'-10'357'0,"23"-8"-177"16,5 4-25-16,-3 10-55 16,-10 5-31-16,-21 14-15 15,-17 8-4-15,-29 13-8 16,-7 3 2-16,-5 4-22 16,7-5-8-16,20-13-13 15,12-5-4-15,19-15 0 16,10-2 3-16,15-6 8 15,3-1 4-15,5-3 0 16,-1-2 4-16,-6-6-86 0,-6-4-91 16,-9-10-212-16,-8-2-116 15</inkml:trace>
  <inkml:trace contextRef="#ctx0" brushRef="#br0" timeOffset="171200.9807">3434 14651 724 0,'-20'-8'375'15,"-27"-5"-90"-15,-4 5-55 0,-4 12-88 16,-2 8-40-1,4 9-67-15,6 5-20 0,13 8-27 16,6 3-4-16,18 12-5 16,7 2-4-16,16 5 9 15,12 1 2-15,22-17 12 16,17-4 13-16,23-23 22 16,8-11 9-16,-4-24 29 15,-6-13 10-15,-26-18 21 16,-14-13 18-16,-28-2 19 15,-20-2 1-15,-32 15-21 16,-16 10-30-16,-19 20-66 16,-1 14-27-16,5 17-91 15,9 9-45-15</inkml:trace>
  <inkml:trace contextRef="#ctx0" brushRef="#br0" timeOffset="172022.8236">4650 15092 982 0,'-8'11'371'0,"-14"16"-282"16,-7 9 1-16,-2 18-40 16,-1 6-7-16,5 7-17 15,8-1-7-15,5-20-3 16,4-12 0-16,7-22 16 16,2-12 6-16,5-21 5 15,3-11 7-15,4-21 10 16,1-9 9-16,7-13 21 15,-3-1 0-15,2 5-23 16,3 14-15-16,-1 17-18 16,3 12-13-16,1 20-21 15,-3 9-5-15,0 23-15 16,-3 9 3-16,3 18 14 16,3 3 2-16,3 12 2 15,0 2 1-15,-5 2 3 0,-1-4 1 16,-7-21-71-16,-3-8-63 15</inkml:trace>
  <inkml:trace contextRef="#ctx0" brushRef="#br0" timeOffset="172175.0661">4531 15282 1119 0,'0'2'438'0,"12"2"-268"16,10 4-77-16,18-2-31 15,16 2-9-15,14 0-18 16,2-3-61-16</inkml:trace>
  <inkml:trace contextRef="#ctx0" brushRef="#br0" timeOffset="172486.6221">5376 15286 673 0,'-4'-6'308'0,"-9"-9"-132"0,0-2-2 15,-9-3-12-15,-3 3-1 16,-5 5-12-16,-2 6-27 15,-2 10-42-15,3 9-24 16,7 12-33-16,3 7-6 16,15 10-19-16,4 3-3 15,14-1-3-15,7-3 1 16,15-12 6-16,8-8-4 16,9-13-82-16,0-6-94 0</inkml:trace>
  <inkml:trace contextRef="#ctx0" brushRef="#br0" timeOffset="172786.7925">5579 15294 347 0,'-3'-6'280'0,"-9"-10"65"16,-4-2-56-16,-8 4-67 15,0 3-34-15,3 13-69 16,-3 8-34-16,5 12-57 16,4 4-13-16,6 10-12 15,10 4-2-15,14 1-3 16,7-4 1-16,8-14 10 0,-1-11 18 16,2-12 36-16,-3-5 23 15,-10-10 22-15,-3-6-4 16,-14-6-26-16,-3-1-10 15,-7-2-131-15,-3 1-48 16</inkml:trace>
  <inkml:trace contextRef="#ctx0" brushRef="#br0" timeOffset="173028.9114">5783 15266 1107 0,'-1'-3'490'0,"1"1"-282"15,2 3-42-15,-2-1-78 16,12 7-28-16,44 40 4 16,-28-16-9-16,-12 5 3 15,-6-2 18-15,-12-7 9 16,-14-8 0-16,-6-9-11 15,0-7-67-15</inkml:trace>
  <inkml:trace contextRef="#ctx0" brushRef="#br0" timeOffset="173420.6807">6444 14805 1010 0,'-22'11'458'16,"-13"9"-224"-16,-19 30-103 16,-4 14-26-16,2 19-55 15,7 10-20-15,29 9-21 16,12 1-7-16,31-7-3 15,12-11 0-15,16-25 11 16,7-13-44-16,-1-19-173 16</inkml:trace>
  <inkml:trace contextRef="#ctx0" brushRef="#br0" timeOffset="173699.9617">6679 15210 813 0,'-20'-12'453'16,"-15"-10"-88"-16,-3 15-223 16,-3 9-22-16,8 13-90 15,3 5-20-15,11 13-12 16,8 5-4-16,12 4-4 16,8 0 4-16,18-10 11 15,7-8 17-15,10-18 32 16,6-8 15-16,-9-17 20 15,-4-4-4-15,-13-7-10 16,-9-2-11-16,-12 2-31 16,-6 2-18-16,-9 12-77 15,-3 8-61-15</inkml:trace>
  <inkml:trace contextRef="#ctx0" brushRef="#br0" timeOffset="173852.4618">6891 15446 1311 0,'0'-1'610'0,"3"-1"-293"15,-1-4-169-15,-2 5-51 16,0 0-128-16,2-7-71 16</inkml:trace>
  <inkml:trace contextRef="#ctx0" brushRef="#br0" timeOffset="174087.8197">7031 15331 1256 0,'5'-12'520'0,"2"-21"-334"16,0-4-7-16,5-3-74 15,-5-1-25-15,1 10-13 16,-1 5-6-16,-2 16-24 15,0 10-8-15,0 17-24 16,0 11-8-16,2 15 6 16,0 3 1-16,0 13-1 15,-1-5 0-15,0-1-66 16,2-1 123-16</inkml:trace>
  <inkml:trace contextRef="#ctx0" brushRef="#br0" timeOffset="174521.8432">7342 15237 656 0,'-8'-16'379'0,"-4"-18"-8"16,10 1-171-16,13 9-76 16,9 7-14-16,8 13-44 15,-3 6-8-15,0 10-33 16,-3 9-10-16,-15 7 14 15,-8 3 10-15,-21 7 9 16,-3-1 2-16,-7 0-19 16,6-3-10-16,9-8-12 15,5-6-5-15,19-5-4 16,4-4 1-16,7-4 2 16,7-3 2-16,5-1 0 15,5 0 2-15,5-1-63 0,-2 0-61 16,-4-4-240-1,-5-6-172-15</inkml:trace>
  <inkml:trace contextRef="#ctx0" brushRef="#br0" timeOffset="174748.9501">7644 15383 255 0,'0'-6'251'16,"0"5"70"-16,-2-4 96 0,0 5-124 15,2 0-46 1,0 0-99-16,0 13-29 16,-1 31-29-16,-2-34-12 0,-2-2-21 15,1 0-2-15,-1-11-5 16,0-2-8-16,5-11-14 15,3-7-11-15,9-7-19 16,6-1-7-16,8 4-7 16,4 5-3-16,1 15 9 15,2 6 5-15,-13 13 14 16,-4 7 10-16,-10 11 0 16,-7 4-1-16,0 3 26 15,-5 1-71-15</inkml:trace>
  <inkml:trace contextRef="#ctx0" brushRef="#br0" timeOffset="174977.5379">7953 14969 1401 0,'19'9'534'0,"14"7"-396"16,16 26-63-16,4 8-12 16,-9 23 2-16,-13 8 9 15,-31 25-13-15,-17 1-10 16,-20-9-1-16,-1-13-60 0,5-30 389 16</inkml:trace>
  <inkml:trace contextRef="#ctx0" brushRef="#br0" timeOffset="175352.6997">8431 15228 1156 0,'5'-4'540'0,"5"-3"-229"16,17 1-198-16,7-1-21 15,21 6-72-15,1 1-11 0,1 3-5 16,-3 3-46-16,-17-1-193 16</inkml:trace>
  <inkml:trace contextRef="#ctx0" brushRef="#br0" timeOffset="175512.5305">8462 15331 838 0,'2'8'456'16,"3"5"-120"-16,22 0-114 16,9 1-28-16,24-3-86 15,9-2-32-15,-4-6-36 16,-2-2-55-16</inkml:trace>
  <inkml:trace contextRef="#ctx0" brushRef="#br0" timeOffset="176048.6441">9190 15095 944 0,'-13'-3'427'0,"-19"2"-210"16,0 5-41-16,3 12-83 15,1 6-39-15,15 13-44 16,9 4-10-16,14 5-5 16,14 4 5-16,21-6 16 0,12-6 12 15,5-16 23-15,-2-10 11 16,-10-20 47-16,-13-11 11 16,-17-11 14-16,-7-8-4 15,-25 0-51-15,-7-3-19 16,-10 9-34-16,-8 4-15 15,5 12 0-15,4 8-62 16,7 7-149-16,10 5-53 0</inkml:trace>
  <inkml:trace contextRef="#ctx0" brushRef="#br0" timeOffset="176217.2389">9584 15387 1120 0,'-6'-2'577'0,"-4"-3"-155"16,1 1-200-16,3 2-119 15,3 0-46-15,5-1-171 16,-2 2-31-16</inkml:trace>
  <inkml:trace contextRef="#ctx0" brushRef="#br0" timeOffset="176543.038">9842 15139 966 0,'-12'-6'455'0,"-9"-7"-198"16,-2 9-140-16,3 7-42 15,2 11-61-15,-3 3-12 0,10 14-12 16,5 6-5-16,14 6 5 16,10 1 3-16,10-4 12 15,8-8 10-15,9-16 10 16,4-9 24-16,-3-16 41 16,-5-8 22-16,-19-8 51 15,-11-6-3-15,-19-8-32 16,-12 0-25-16,-16 0-64 15,-7 7-26-15,3 15-75 16,2 6-36-16</inkml:trace>
  <inkml:trace contextRef="#ctx0" brushRef="#br0" timeOffset="177148.6693">10495 15093 523 0,'0'-1'325'15,"0"-3"-53"-15,-10 0-102 16,-9 3-41-16,-12 0-80 15,-2 0-29-15,-6-3-9 16,4 4 0-16,2-3-3 16,3 2 0-16,11 3 5 15,2 0-4-15,4 6 15 16,3 3 13-16,-1 2 12 16,1 6 13-16,2 3-5 15,-2 1-7-15,4 0-16 16,1-3-9-16,7-5-10 0,6-2-1 15,8-8 3-15,4-3 2 16,4-5-2-16,7 1-1 16,9 2-6-16,5 6-2 15,4 11 5-15,-4 1 11 16,-16 3 28-16,-12 1 20 16,-25-3 46-16,-17 1-1 0,-19-5-21 15,-4-6-16-15,-2-9-35 16,7-5-56-16,10-6 48 15</inkml:trace>
  <inkml:trace contextRef="#ctx0" brushRef="#br0" timeOffset="177582.8879">11052 15149 1071 0,'1'0'433'0,"12"-1"-266"15,10-1-59-15,23 2-25 16,9 0-3-16,18 0-16 15,9 4-4-15,5-1-26 16,2 1 3-16,-14-3-86 16,-11-1-47-16,-28-1-124 15,-16 0-204-15</inkml:trace>
  <inkml:trace contextRef="#ctx0" brushRef="#br0" timeOffset="177951.8675">11081 15251 700 0,'2'0'317'0,"13"0"-95"0,7 0-79 16,18 0-3-16,6-3-10 16,12 3-45-16,4 1-15 15,6 0-36-15,2 0-12 16,-8-3-6-16,-9-3 1 15,-19-3-35-15,-6 0-35 16,-17-4-72-16,-6-2-12 16,-5-1 32-16,-7-4 35 15,1 5 69-15,2-2 30 0,3 5 32 16,3 4 6 0,5 7 23-16,4 4-4 0,5 6-7 15,2 0 1-15,2 3 7 16,-2 1 4-16,-7-1 3 15,-3 2 8-15,-13 2 0 16,-7 0-9-16,-8 2-16 16,-6 3-15-16,-9 0-74 15,-2-1 261-15</inkml:trace>
  <inkml:trace contextRef="#ctx0" brushRef="#br0" timeOffset="179039.6115">12329 14889 951 0,'1'-5'470'0,"-1"0"-174"16,0 10-82-16,-8 25-91 15,-2 11-44-15,-5 12-33 16,-2 5-7-16,-3-4-14 16,-2-5-3-16,2-5-9 15,4-8-2-15,11-15-5 16,5-13 3-16,9-22-8 15,1-13-1-15,4-19 7 0,3-6-1 16,1-6 9-16,-1-1 0 16,2 1-7-16,-2 8 1 15,-2 13 14-15,1 14-5 16,-5 26-4-16,3 15-4 16,1 29-16-16,2 7 3 15,2 8 3-15,-1 3 1 16,5-2 1-16,-1-4 3 15,2-7-86-15,-1-10-74 0,-8-20-439 16</inkml:trace>
  <inkml:trace contextRef="#ctx0" brushRef="#br0" timeOffset="179202.9332">12232 15164 731 0,'-3'-1'404'15,"-3"-3"-10"-15,14 2-274 16,5 2-19-16,18-4-57 16,10 4-36-16,16 0 17 15,10 6-58-15</inkml:trace>
  <inkml:trace contextRef="#ctx0" brushRef="#br0" timeOffset="179505.5118">12751 14994 1053 0,'4'3'474'0,"2"-1"-186"0,22-1-151 16,9 0-11-16,18-2-22 15,6 0-30-15,5 0-25 16,-4 2-12-16,-14-1-30 16,-6 1-46-16,-16 1-132 15,-4-2-125-15</inkml:trace>
  <inkml:trace contextRef="#ctx0" brushRef="#br0" timeOffset="179775.8575">12799 15163 437 0,'-2'0'339'0,"-2"-2"40"15,1 1-156-15,3 0-23 16,0 0-54-16,14 1-20 16,62 0-11-16,-25 2-14 0,9 1-39 15,-1 0-20-15,-14-2-1 16,-7 1-54-16,-12-2 64 15</inkml:trace>
  <inkml:trace contextRef="#ctx0" brushRef="#br0" timeOffset="184793.7254">12758 14765 514 0,'9'-6'279'0,"12"-12"-58"16,5-9-18-16,10-3-33 16,-1 1-17-16,1 13-45 15,0 12-17-15,-8 15-37 16,-1 11-16-16,-10 8 2 16,-2-2 5-16,-1-10 25 15,0-5 10-15,4-13 10 0,3-6 0 16,-3-10-30-16,-5-6-9 15,-9 2-139-15,-7 3-93 16</inkml:trace>
  <inkml:trace contextRef="#ctx0" brushRef="#br0" timeOffset="185296.9772">13606 14900 1054 0,'-13'-4'443'15,"-21"4"-277"-15,3 9-59 16,-2 17-82-16,4 8-28 15,9 11-19-15,9-1-3 16,21 0 6-16,11-1 4 16,21-16 19-16,12-5 14 15,5-19 49-15,-2-12 27 16,-6-12 69-16,-11-11 27 0,-16-6-6 16,-9-2-7-16,-23-8-64 15,-7-1-29-15,-12 3-40 16,2 6-20-16,0 15-23 15,1 11-21-15,4 15-175 16,3 8-85-16</inkml:trace>
  <inkml:trace contextRef="#ctx0" brushRef="#br0" timeOffset="185544.3915">13956 15206 1099 0,'-4'0'592'0,"-1"3"-144"16,3 1-268-16,2-4-51 15,0 0-95-15,0 0-18 16,0 0-183-16</inkml:trace>
  <inkml:trace contextRef="#ctx0" brushRef="#br0" timeOffset="185955.1043">14336 14920 1027 0,'-11'-6'494'0,"-13"-9"-196"16,-4 5-62-16,-2 13-106 16,2 7-52-16,4 11-62 0,7 10-11 15,9 10-8-15,4 3-2 16,12 6 0-16,3-5-1 16,9-8-2-16,9-10 0 15,12-15 3-15,9-9 3 16,2-15 8-16,0-8 24 15,-15-9 39-15,-11-4 15 16,-17-3 11-16,-11-2-20 0,-15-6-39 16,-6 3-27-1,-2 0-129-15,4 9-91 0</inkml:trace>
  <inkml:trace contextRef="#ctx0" brushRef="#br0" timeOffset="186649.8267">14898 14813 732 0,'1'-3'412'0,"-1"-8"-59"15,-5 4-96-15,-11 2-104 16,-5 0-43-16,-9 5-67 16,-4 2-14-16,-4 4-18 15,3 1-6-15,7 3-18 16,7 0-20-16,7 0-14 15,1-2-1-15,6-3 14 16,5-1 17-16,1 0 13 16,1-1-1-16,0-3 15 15,0 0 6-15,-1 0 7 16,-1 14 3-16,-1 35-13 16,8-30-4-16,3-4-4 15,1-3-1-15,1-10 3 16,-4-2 1-16,1-6 2 15,0 4-1-15,3 2-1 0,4 2-1 16,8 7-3-16,7 5 0 16,8 5 3-1,2 4 1-15,-9 0 3 0,-8-4 3 16,-21 3 18-16,-10-3 14 16,-24-1 9-16,-7-1 1 15,-10-8-16-15,5-5-13 16,9-7-56-16,6-2-55 0,15-2-261 15</inkml:trace>
  <inkml:trace contextRef="#ctx0" brushRef="#br0" timeOffset="186988.0304">15117 14792 847 0,'3'-2'449'0,"1"0"-95"16,-4 4-97-16,-1-2-103 15,-1 1-24-15,-6 27-43 0,-14 32-19 16,11-22-17-16,4 3-22 15,3-7-20-15,9-5-4 16,16-7 0-16,0-7 1 16,12-8 2-16,4-1 0 15,-4-7 7-15,1-6-31 16,-7-1-86-16,-3-4-63 16,-8-10-186-16,-6 1-248 15</inkml:trace>
  <inkml:trace contextRef="#ctx0" brushRef="#br0" timeOffset="187130.0916">15289 14772 760 0,'0'0'356'0,"1"3"-93"16,0 11-44-16,2 19-44 15,1 8-15-15,2 15-50 16,-2 3-7-16,1-2-20 16,-2-4-10-16,-3-10-32 15,-1-3-13-15,-1-14 10 16</inkml:trace>
  <inkml:trace contextRef="#ctx0" brushRef="#br0" timeOffset="187906.7751">15723 14986 1009 0,'7'1'450'0,"8"5"-228"15,0 8-45-15,0 7-59 16,-1 2-27-16,-7 7-28 16,-3-3-9-16,-6 1-18 15,-3-4-9-15,0-8-7 16,1-5 2-16,4-11 4 16,0-7 1-16,6-12-2 15,1-4-1-15,8-7-3 0,3-1-1 16,8 5 8-16,3 1 1 15,3 11 1-15,-1 5-1 16,-5 14-6-16,-2 5-5 16,-8 12-6-16,-7 0 0 15,-4-1-2-15,-3 2-2 16,-6-7 1-16,1 1-1 16,-2-4 0-16,-2-7-1 0,10-6-7 15,1-8-5-15,12-7-3 16,1-5-1-16,0-2 4 15,-1 2 3-15,-1-2 2 16,-1 11 0-16,1 6-2 16,-3 5-1-16,1 11 1 15,0-2 1-15,-7 10 3 16,-1 3 7-16,-5 1 19 16,0 6 9-16,0-1 19 15,0 0 3-15,3-4-12 16,-2-5-8-16,0-10-17 15,0-2 13-15,-1-7-270 16</inkml:trace>
  <inkml:trace contextRef="#ctx0" brushRef="#br0" timeOffset="211374.916">1569 16947 335 0,'0'2'244'0,"2"2"64"16,6-3-21-16,1-11-52 0,6-10-29 15,1-23-77-15,7-8-29 16,6-22-32-16,-4-5 1 16,-3-4 20-16,-9 3 9 15,-12 19 30-15,-3 10-2 16,-9 27-32-16,2 11-24 15,-1 20-70-15,3 15-17 16,8 20-16-16,6 9 5 16,15 18 20-16,5 5 3 0,16 1 4 15,3-1 1-15,4-15 2 16,-3-13 1-16,-10-18 19 16,-11-9-65-16,-15-15-91 15,-11-3-97-15</inkml:trace>
  <inkml:trace contextRef="#ctx0" brushRef="#br0" timeOffset="211497.6323">1658 16740 662 0,'5'4'324'0,"11"5"-83"16,10 3-98-16,18 4-47 16,10 1-31-16,10 0-52 15,-1-1-91-15</inkml:trace>
  <inkml:trace contextRef="#ctx0" brushRef="#br0" timeOffset="211647.5547">1478 16697 1074 0,'-8'0'451'0,"-7"-1"-261"15,18 5-162-15,6 3-31 16,22 3-24-16,9 2-69 15</inkml:trace>
  <inkml:trace contextRef="#ctx0" brushRef="#br0" timeOffset="211948.5355">2116 16789 1172 0,'0'9'474'16,"2"8"-292"-16,19 3-107 15,3 0-6-15,12-7-35 16,0-9-14-16,0-8 6 16,-3-11 7-16,-11-10 17 15,-6-5 4-15,-16-5 3 16,-7-1-6-16,-20 3-13 16,-7 4-11-16,-8 13-26 15,-3 8-8-15,12 20-17 16,3 11-1-16,10 14 8 15,12 6 3-15,12 8 3 0,8 0 4 16,17 0 1-16,7-2 3 16,10-13 35-16,4-2-106 15,-1-6-330-15</inkml:trace>
  <inkml:trace contextRef="#ctx0" brushRef="#br0" timeOffset="212213.8697">2802 16711 853 0,'1'8'518'16,"-2"6"-40"-16,-12 12-233 15,-6 5-22-15,-13 7-105 16,-2-1-36-16,2-9-42 16,0-6-6-16,1-22-14 15,5-8-12-15,6-15-24 16,4-7-16-16,17-4-7 15,3 2 3-15,9 8 30 16,8 4 14-16,7 18 14 16,6 8 6-16,9 17-16 15,4 11-2-15,3 14 45 16,1 1-108-16</inkml:trace>
  <inkml:trace contextRef="#ctx0" brushRef="#br0" timeOffset="212563.0002">3656 16715 1408 0,'7'9'496'0,"17"14"-444"16,11 5-14-16,14 13-13 15,7 3-11-15,-8 3-4 16,-4-5-31-16,-15-9-170 16,-7-9-318-16</inkml:trace>
  <inkml:trace contextRef="#ctx0" brushRef="#br0" timeOffset="212700.046">4020 16711 1123 0,'-18'6'569'0,"-18"5"-152"15,-19 19-244-15,-10 9-54 16,-5 14-70-16,4 2-28 16,18-9-26-16,9-6-90 15,26-16-401-15</inkml:trace>
  <inkml:trace contextRef="#ctx0" brushRef="#br0" timeOffset="212949.8103">4349 16547 1230 0,'-31'2'561'16,"-23"6"-267"-16,6 13-175 15,5 8-28-15,14 14-78 16,6 4-14-16,17 14-12 15,11 4-2-15,18 0-2 16,8-5 1-16,10-15 6 16,5-15 2-16,2-16-53 15,-1-6-60-15</inkml:trace>
  <inkml:trace contextRef="#ctx0" brushRef="#br0" timeOffset="213150.5979">4529 16591 1247 0,'-3'1'541'16,"-1"6"-272"-16,3 7-139 16,-3 18-72-16,4 8-24 15,-2 16-19-15,2 8-3 16,2 2-5-16,4-1-2 16,8-15-5-16,2-12 0 0,13-18-1 15,2-15 1-15,0-13-15 16,-3-6-45-16,-9-16-178 15</inkml:trace>
  <inkml:trace contextRef="#ctx0" brushRef="#br0" timeOffset="213411.6555">4351 16833 950 0,'21'5'409'0,"26"3"-241"15,2-3-50-15,4-6-63 16,-3-4-23-16,-6-12-15 16,-2-3-14-16,-13-13-15 15,-2-2-4-15,-5-5-1 16,1 4 21-16,-1 9 90 0,0 9 29 16,-2 18 48-16,-3 8 16 15,-2 19-58-15,-5 9-24 16,-9 17-27-16,-4 2-25 15,-14 4-18-15,2-2-35 16</inkml:trace>
  <inkml:trace contextRef="#ctx0" brushRef="#br0" timeOffset="213742.8425">5104 16782 1243 0,'17'-1'527'0,"16"0"-330"16,25-2-105-16,12-1-31 16,3-1-78-16,-5 1-75 15</inkml:trace>
  <inkml:trace contextRef="#ctx0" brushRef="#br0" timeOffset="213907.944">5138 16933 1154 0,'16'7'555'15,"15"1"-225"-15,36-3-182 16,9 2-6-16,8-4-49 15,0 4 50-15</inkml:trace>
  <inkml:trace contextRef="#ctx0" brushRef="#br0" timeOffset="214818.5702">6076 16666 1285 0,'-15'1'536'0,"-18"7"-349"0,0 5-52 16,9 17-93-16,3 10-31 15,13 13-14-15,8 7-9 16,16-3-4-16,10-14-1 16,23-21 13-16,8-17 22 15,7-22 62-15,-3-10 44 16,-20-11 50-16,-16-5 1 15,-27-4-35-15,-12 1-42 16,-21 8-58-16,-6 5-25 0,1 14-55 16,4 5-61-16,17 14-227 15</inkml:trace>
  <inkml:trace contextRef="#ctx0" brushRef="#br0" timeOffset="214980.8266">6473 16976 1592 0,'-7'0'748'15,"2"3"-317"-15,-3-3-257 16,2 3-98-16,5-3-125 16,1-1-106-16</inkml:trace>
  <inkml:trace contextRef="#ctx0" brushRef="#br0" timeOffset="215397.8266">6769 16702 989 0,'-20'-4'529'15,"-13"-2"-162"-15,-3 11-181 16,1 8-61-16,7 12-99 15,6 8-23-15,11 15-16 16,10 5-3-16,17-1-4 16,10-4 2-16,18-16 7 15,5-11 6-15,6-19 34 16,2-7 38-16,-14-22 74 16,-11-6 31-16,-18-16 9 15,-11 0-21-15,-16-2-67 0,-5 1-33 16,-12 16-65-16,-3 3-78 15</inkml:trace>
  <inkml:trace contextRef="#ctx0" brushRef="#br0" timeOffset="215985.4532">7350 16669 704 0,'0'-1'416'15,"0"-2"-89"-15,-5 3-164 16,4 0-40-16,0 0-88 16,-29 2-15-16,-40 5-3 0,24-6-2 15,3 0-8-15,6 2-4 16,9-3-4-16,8 0-8 15,8 5-10-15,2 2-1 16,6 11 7-16,0 0 9 16,1 4 15-16,2 4 13 15,1-1 2-15,5-3-2 16,4-5-2-16,5-8-4 0,8-10 5 16,4-7 1-16,3-6 10 15,4 2 3-15,3 7 3 16,1 5 3-16,-6 12-1 15,-5 4-1-15,-13 11 6 16,-8 2 9-16,-14 5 4 16,-11-1-2-16,-13-3-13 15,-4-5-9-15,-3-11 5 16,2-5-43-16,6-10-101 16,6-7-76-16,12-11-316 15</inkml:trace>
  <inkml:trace contextRef="#ctx0" brushRef="#br0" timeOffset="216240.308">7476 16727 1153 0,'1'-3'560'0,"3"0"-231"0,1 4-122 16,-5-1-79-16,0 0-48 15,-2 15-19-15,-15 43-1 16,9-22-31-16,3-1-13 16,7-1-14-16,3-6-2 15,10-9 0-15,6-4 0 16,7-8 2-16,2-5-18 16,-1-5-111-16,-6-7-90 0</inkml:trace>
  <inkml:trace contextRef="#ctx0" brushRef="#br0" timeOffset="216426.7033">7682 16715 971 0,'-2'0'508'0,"-5"6"-117"15,2 7-140-15,3 11-94 16,-1 11-30-16,5 15-37 16,-1 3-14-16,2 6-32 15,0-2-11-15,-1-12-7 16,0-6-34-16</inkml:trace>
  <inkml:trace contextRef="#ctx0" brushRef="#br0" timeOffset="216798.4276">8265 16790 916 0,'-16'-9'492'0,"-20"-8"-86"16,-1 10-149-16,4 13-118 16,1 8-56-16,8 16-80 15,6 6-7-15,14 8-7 16,6 6-1-16,19-3-1 15,9-8-1-15,20-9-27 16,7-14-41-16,5-6-161 0</inkml:trace>
  <inkml:trace contextRef="#ctx0" brushRef="#br0" timeOffset="217029.7539">8572 16842 1091 0,'-15'-9'520'0,"-17"-8"-215"16,-2 5-65-1,0 12-117-15,1 8-53 0,10 14-68 16,6 8-10-16,12 9-9 16,5 1-2-16,10-4 6 15,3-6 4-15,10-12 5 16,3-8 6-16,5-10 14 16,-1-8 10-16,-5-10 16 15,-2-4 3-15,-12-5-3 16,-3 1-9-16,-7 3-150 15,-1 5 83-15</inkml:trace>
  <inkml:trace contextRef="#ctx0" brushRef="#br0" timeOffset="217244.1429">8797 16832 1400 0,'8'4'540'0,"9"14"-404"0,6 7-17 0,5 12-39 16,-6 3-30-1,-11 3 4-15,-11-7 4 16,-16-6 4-16,-5-7-5 16,-11-11-75-16,7-2-13 15</inkml:trace>
  <inkml:trace contextRef="#ctx0" brushRef="#br0" timeOffset="217628.117">9517 16314 1070 0,'-32'5'502'0,"-23"3"-199"16,-10 37-142-16,-3 19-32 16,-1 25-70-16,5 16-42 15,23 20-17-15,20-1 0 16,44-2-3-16,23-12 0 16,26-31 0-16,14-12-2 15,15-25-26-15,7-15-58 0</inkml:trace>
  <inkml:trace contextRef="#ctx0" brushRef="#br0" timeOffset="218167.907">9916 16700 792 0,'-3'-1'421'15,"-7"-1"-94"-15,-6 0-88 16,-6 1-104-16,-3-2-29 15,0 1-50-15,-2-2-21 16,-2-1-20-16,3 0-10 16,-3 4-7-16,4 1-6 15,4 7-5-15,0 2 0 16,5 4-2-16,-1 2-1 16,4 3-1-16,2 2 0 0,4 2 4 15,0-2 5 1,6 0 5-16,2-5 2 0,8-8 8 15,5-6 5-15,13-7 2 16,8-2 0-16,8-1-9 16,3 3 0-16,-1 11 1 15,-5 3 1-15,-6 12 3 16,-8 4 1-16,-20 6 38 16,-7 3 12-16,-25-1 10 15,0 0-1-15,-11-12-28 16,-7-5-11-16,1-12-55 15,-2-9-52-15,13-7-144 16,10-2-162-16</inkml:trace>
  <inkml:trace contextRef="#ctx0" brushRef="#br0">10108 16668 1363 0,'3'0'591'0,"0"-2"-319"15,4 9-161-15,1 8-38 0,1 12-30 16,-5 10 0-16,-7 13-5 16,-3 4-6-16,-2 5-20 15,3-3-3-15</inkml:trace>
  <inkml:trace contextRef="#ctx0" brushRef="#br0" timeOffset="218578.7871">10010 16857 909 0,'2'-1'513'16,"5"1"8"-16,20 0-362 16,14 0-35-16,19 2-49 15,2 0-31-15,-3 1-72 0</inkml:trace>
  <inkml:trace contextRef="#ctx0" brushRef="#br0" timeOffset="218997.9065">10672 16638 873 0,'3'5'448'0,"0"6"2"16,6 19-352-16,-1 10-9 15,1 16-19-15,-4 6-38 16,-4 2-15-16,4-6-2 16,-4-15-17-16,2-9-47 15,-1-18-226-15</inkml:trace>
  <inkml:trace contextRef="#ctx0" brushRef="#br0" timeOffset="219148.6857">10583 16877 1212 0,'6'2'481'0,"17"2"-263"16,12 4-111-16,12 0-8 15,8 1-31-15,10 1-56 16,2 1-5-16,5 3-36 15</inkml:trace>
  <inkml:trace contextRef="#ctx0" brushRef="#br0" timeOffset="219879.8928">10138 16894 359 0,'4'-1'289'0,"2"0"23"0,-3 5-117 15,0 7-7-15,-10 8-48 16,-2 8 2-16,-8 9-9 16,-1 3-18-16,8 0-35 15,5-4-22-15,16-16 1 16,16-4 4-16,18-18 1 16,7-8-1-16,-4-7-43 15,-4-4-57-15</inkml:trace>
  <inkml:trace contextRef="#ctx0" brushRef="#br0" timeOffset="220830.8361">11364 16668 779 0,'-15'0'382'16,"-8"1"-110"-16,-7 12-161 16,1 9-21-16,5 15-48 15,1 11-16-15,15 11-24 16,8 1 12-16,15-13 22 16,13-8 15-16,13-20 27 0,4-11 12 15,5-16 36-15,-9-12 6 16,-13-15 4-16,-12-9-6 15,-21-9-44-15,-5 0-21 16,-10 8-35-16,1 8-15 16,4 16-6-16,3 7-52 15,7 14-180-15,5 6-114 16</inkml:trace>
  <inkml:trace contextRef="#ctx0" brushRef="#br0" timeOffset="220982.8056">11719 16992 1435 0,'-1'0'575'0,"-5"-1"-411"16,5-1-37-16,1 1-105 16,0-1-94-16</inkml:trace>
  <inkml:trace contextRef="#ctx0" brushRef="#br0" timeOffset="221325.8926">11850 16966 750 0,'3'-12'392'16,"2"-16"-57"-16,0-4-103 15,3-7-34-15,-3-5-13 0,1-5-42 16,-5 0-3-16,-1 8-38 16,2 7-16-16,-2 20-39 15,-1 12-27-15,-1 16-20 16,-3 10-12-16,3 16 1 15,2 9 6-15,2 13 2 16,0 0 3-16,2-2 1 16,1-4 45-16,5-19-165 15,4-7 15-15</inkml:trace>
  <inkml:trace contextRef="#ctx0" brushRef="#br0" timeOffset="221654.9719">12131 16805 984 0,'-8'-19'458'0,"-3"-22"-196"0,13 7-99 15,18 10-66-15,8 5-13 16,9 12-5-16,-3 5 6 15,1 10-28-15,-3 7-14 16,-18 9-11-16,-9 7 6 0,-24 7 5 16,-11 6 2-16,-7 7-14 15,-1-2-12-15,8-4-13 16,7-8-4-16,18-14-5 16,8-4-3-16,21-10 3 15,5-1 1-15,10-8 4 16,10-2 24-16,11-6-106 15,7 1 314-15</inkml:trace>
  <inkml:trace contextRef="#ctx0" brushRef="#br0" timeOffset="222090.8756">12640 16835 1118 0,'-2'-1'511'0,"1"1"-291"0,2 5-55 15,-1-5-96-15,0 15-34 16,6 47 7-16,-5-31-9 15,2-5-17-15,0-6-3 0,0-12 2 16,0-2 12-16,-2-8 23 16,-2-6 2-16,-4-10-2 15,0-6-14-15,5-5-26 16,3-4-8-16,8 4-13 16,6 4-4-16,8 5-7 15,-1 8 1-15,2 9 4 16,1 7 2-16,-4 6 13 15,0 5 8-15,-10 9 21 16,-4 4 7-16,-9 8 1 16,-1 2-5-16,1-1-16 15,0-4 13-15,8-5-146 16,6-8 253-16</inkml:trace>
  <inkml:trace contextRef="#ctx0" brushRef="#br0" timeOffset="222345.0536">13040 16433 1373 0,'14'7'526'15,"16"23"-366"-15,4 13-50 0,0 27-4 16,-1 13 0-1,-15 13-4-15,-8 6-15 0,-21-2-18 16,-13-5-17-16,-20-24-19 16,-3-9 27-16,-5-24 5 15,3-11-3-15,12-14-11 16,2-7-91-16</inkml:trace>
</inkml:ink>
</file>

<file path=ppt/ink/ink8.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11-14T10:01:53.219"/>
    </inkml:context>
    <inkml:brush xml:id="br0">
      <inkml:brushProperty name="width" value="0.05292" units="cm"/>
      <inkml:brushProperty name="height" value="0.05292" units="cm"/>
      <inkml:brushProperty name="color" value="#FF0000"/>
    </inkml:brush>
  </inkml:definitions>
  <inkml:trace contextRef="#ctx0" brushRef="#br0">1816 9678 958 0,'0'6'386'0,"4"13"-244"16,2 14-40-16,5 29-38 16,2 13-11-16,-1 12-17 15,-1 0-11-15,-4-14-10 16,-2-12 1-16,-4-18-8 16,-1-13-26-16,-4-17-56 15,-2-9-32-15,-10-20-5 16,-1-13 27-16,-3-19 77 15,-4-12 47-15,3-15 37 16,4-3 8-16,14 0-8 16,13 7-2-16,24 19-4 15,9 8-5-15,13 24-11 16,-1 12-14-16,-6 19-18 16,-4 12 2-16,-15 13 6 15,-6 11 3-15,-6 10-1 16,-5 9-5-16,-6-4-11 15,3-3-4-15,-1-5-31 0,2-8-70 16,5-5-193-16,2-7-201 16</inkml:trace>
  <inkml:trace contextRef="#ctx0" brushRef="#br0" timeOffset="298.5984">2517 10043 727 0,'10'0'355'0,"7"1"-73"16,-7 10-53-16,-16 11-64 16,-4 2-6-16,-13 9-64 15,-6-1-27-15,-3-3-29 16,-2-4-10-16,9-13-4 16,1-11-13-16,7-13-18 15,5-7-8-15,4-9-11 16,4 0 7-16,7 2 11 15,6 5 8-15,7 8 9 16,5 5 1-16,6 14 3 16,3 7-5-16,3 13-6 15,-6 4 1-15,0 5-1 16,2 1 36-16,-3-9-199 16,5-1-231-16</inkml:trace>
  <inkml:trace contextRef="#ctx0" brushRef="#br0" timeOffset="618.4291">2748 10096 873 0,'-3'0'404'15,"2"3"-163"-15,1 8-82 16,9 5-85-16,3 1-16 16,9 3-25-16,3-5-12 15,4-3-3-15,2-6 0 0,-4-6 2 16,-3-6 23-16,-10-6 23 15,-5-2 4-15,-7-2-1 16,-4-2-19-16,-11-2-24 16,-2 2-6-16,-11 1-10 15,-1 3-7-15,2 11-16 16,4 4-8-16,9 11-8 16,3 9 1-16,4 15 11 15,2 5 5-15,1 17 9 16,6 6 0-16,2 4 1 15,1-2-1-15,4-6-36 16,2-11-16-16,13-17-331 16</inkml:trace>
  <inkml:trace contextRef="#ctx0" brushRef="#br0" timeOffset="912.4047">3296 10092 1129 0,'-5'7'508'16,"-9"13"-240"-16,-7 5-55 15,-8 4-97-15,-2-1-32 16,-4-10-44-16,4-9-8 0,7-13-27 16,5-8-17-16,7-6-27 15,5-4-7-15,5 2 2 16,5 3 9-16,10 5 15 15,1 4 9-15,13 11 13 16,-1 5 10-16,5 10 0 16,4 11-1-16,-11 4-3 15,0 5-2-15,-7 2-45 16,-1-5-99-16</inkml:trace>
  <inkml:trace contextRef="#ctx0" brushRef="#br0" timeOffset="1196.7383">3473 10055 1373 0,'4'-5'611'15,"4"-4"-289"-15,10 18-196 0,3 6-53 16,13 23-44 0,8 8-12-16,-6 16-14 0,-4 9-2 15,-27 4 2-15,-7-2 0 16,-18-6 2-16,-3-8-3 15,0-19-54-15,-2-5-21 16,7-22-8-16,-1-11-2 16,8-24 51-16,0-16 19 15,5-19 10-15,6-12 9 16,9-7 20-16,4-4-1 0,15 7 1 16,4 10-8-16,4 16-24 15,6 12-94-15</inkml:trace>
  <inkml:trace contextRef="#ctx0" brushRef="#br0" timeOffset="2100.3944">3920 10055 874 0,'-6'4'423'0,"-6"3"-146"0,2 8-176 16,9 7-44-16,9 3-37 15,8 0-5-15,8 1-5 16,1-4 0-16,-3-10 1 15,2-3 3-15,-9-9 6 16,-1-4 8-16,-4-9 10 16,-5-4 3-16,-1-5-4 15,-4-6-6-15,0 5-15 16,3 4-5-16,-2 6-21 16,2 11-13-16,-1 5-3 15,-1 8 3-15,7 9 13 16,1 3 11-16,11 4 3 15,0-3 0-15,3-7 2 16,2-6 1-16,-5-11 3 16,0-4 22-16,-7-7 26 0,-4-3 19 15,-9-6 37-15,3-2-10 16,5 2-16-16,5-2-19 16,10 8-44-16,-1 9-15 15,11 13-16-15,4 13-5 16,-4 18-1-16,-6 10 2 15,-15 15 4-15,-9 4 2 16,-12-2 4-16,-9-4 1 0,-8-16 4 16,-3-9 2-16,3-18 6 15,4-10-1-15,-1-17-6 16,2-12-3-16,5-14-6 16,3-9-2-16,9-13-3 15,8-6-5-15,18-3-5 16,13 1-2-16,19 11 5 15,3 5 5-15,-3 19 5 16,-10 6 3-16,-19 10 2 16,-7 6 4-16,-7 6 6 15,-6 4 5-15,-3 9 8 16,-2 9-1-16,-6 7-3 16,2 3-5-16,3 6-8 15,2-5-2-15,9 1-3 16,-2-1 20-16,3-12-114 15,-3-4-68-15,-2-12-289 16</inkml:trace>
  <inkml:trace contextRef="#ctx0" brushRef="#br0" timeOffset="2222.8597">4562 9917 1011 0,'0'-14'542'15,"0"-9"-157"-15,-1 6-107 16,1 12-193-16,1 7-23 15,8 15-385-15</inkml:trace>
  <inkml:trace contextRef="#ctx0" brushRef="#br0" timeOffset="2729.4264">4824 9887 783 0,'7'-10'387'0,"10"-15"-116"0,7-7-61 15,7-8-54-15,1-1-33 16,-10-4-37-16,2 5-8 16,-17 3-8-16,-6 4 0 15,-6 12-22-15,-10 6-23 16,0 20-27-16,0 12-16 15,4 30-8-15,3 15 10 16,8 33 7-16,10 10 5 0,5-4 4 16,1-5 3-16,-4-21 2 15,-11-8 1-15,-3-15 5 16,-10-6 2-16,-6-22 14 16,-7-10 12-16,0-20-42 15,-4-13-28-15,3-17-69 16,5-5-45-16,13 2-75 15,10 5-46-15,20 8-177 16</inkml:trace>
  <inkml:trace contextRef="#ctx0" brushRef="#br0" timeOffset="2998.9623">5309 10126 795 0,'0'-6'455'0,"0"2"-105"16,-2-2-84-16,-8-1-36 15,-9-3-65-15,-5-6-25 16,-4 5-57-16,2 1-27 16,-2 12-48-16,3 8-13 15,-1 8-16-15,6 4 1 16,14 6 9-16,6 1 4 16,17-3 3-16,6-3 2 15,4-11 2-15,5-7 0 16,-1-11 4-16,-2-8 1 0,-1-4-7 15,-8-2-37-15,-7 0-104 16,-1 5-89-16,-7 6-385 16</inkml:trace>
  <inkml:trace contextRef="#ctx0" brushRef="#br0" timeOffset="3203.3865">5380 10068 649 0,'7'-5'483'15,"2"-4"19"-15,6 9-244 16,-1 4-69-16,-2 8-99 15,3 6-10-15,-6 8-5 16,0 1-6-16,-1 0-22 16,-1-1-17-16,2-10-14 15,6-5 0-15,2-11 4 16,0-8 0-16,4-11-3 16,-6-8-1-16,1-1-17 15,3 3-47-15,1 4-179 16,-1 8-421-16</inkml:trace>
  <inkml:trace contextRef="#ctx0" brushRef="#br0" timeOffset="3522.4305">5713 10067 1052 0,'2'1'459'0,"7"2"-248"16,5-1-77-16,17 2-91 15,2-5-19-15,5 1-14 16,0-1-3-16,-15-4 6 16,-7 4 2-16,-10-1 8 15,-3 1-3-15,-8 1-7 16,4 0-4-16,0 0-8 16,-22 0 0-16,-32 10-2 15,28-1-4-15,8 7-1 16,4 4 1-16,12 5 4 15,5 3 1-15,18 1-1 16,4-3 1-16,8 0-1 16,2-5-1-16,2-9-46 15,4-7-87-15,10-14-251 16</inkml:trace>
  <inkml:trace contextRef="#ctx0" brushRef="#br0" timeOffset="3920.7429">6320 10085 563 0,'5'-3'393'0,"2"-4"6"0,-7 7-64 15,-8 15-122-15,-8 3-48 16,-7 11-61-16,-4 2-31 16,-7 3-42-16,0-2-11 15,2-5-6-15,3-9-1 16,7-13-23-16,1-8-13 16,7-15-10-16,3-3-4 0,6-7 15 15,4 0 5-15,7 6 8 16,8 4 2-16,8 13 7 15,4 8 3-15,-8 10 1 16,13 4 0-16,1 10 1 16,-1-3 0-16,14-2 1 15,-14-4 0-15,-1-12 3 16,-1-7 2-16,-7-13 4 16,0-6 4-16,-6-7-3 15,-1 0-2-15,2 8 1 16,3 1-5-16,2 16-1 15,3 4 1-15,0 9 0 16,0 6 7-16,-7 1 28 16,-4 3 10-16,-14 2 32 15,-8-2 12-15,-13-1-12 0,-3-3-10 16,-3-3-25-16,5-5-68 16</inkml:trace>
  <inkml:trace contextRef="#ctx0" brushRef="#br0" timeOffset="4577.9726">7179 10216 1457 0,'-2'12'593'0,"-10"27"-389"0,-5 8-59 15,-8 1-51-15,1-1 336 16</inkml:trace>
  <inkml:trace contextRef="#ctx0" brushRef="#br0" timeOffset="10710.0092">7933 10523 841 0,'-1'-1'404'0,"3"5"-158"15,9 7-69-15,13 19-97 16,12 8-12-16,10 11-22 16,3 1-14-16,-2 6-11 15,-7-4 12-15,-6-10-93 16,-5-3-109-16</inkml:trace>
  <inkml:trace contextRef="#ctx0" brushRef="#br0" timeOffset="10886.1373">8292 10566 959 0,'-9'-6'444'15,"-13"1"-188"-15,-6 3-72 0,-11 16-92 16,-5 10-27-16,-10 14-38 15,-3 11-14-15,3 3-7 16,3 2-19-16,23-8-110 16,7-11-109-16</inkml:trace>
  <inkml:trace contextRef="#ctx0" brushRef="#br0" timeOffset="11147.9856">8571 10473 1023 0,'-15'0'453'0,"-20"7"-232"0,-11 5-67 15,3 16-82-15,2 4-30 16,13 9-39-16,9 9-12 15,14 3-15-15,11 5 0 16,13-6 12-16,15-6 7 16,14-11 14-16,6-14-40 15,8-17-280-15</inkml:trace>
  <inkml:trace contextRef="#ctx0" brushRef="#br0" timeOffset="11352.9124">8748 10543 992 0,'-2'0'467'0,"-1"-1"-218"0,3 2-92 16,0-1-99-1,2 13-25-15,15 55-5 16,-9-23-5-16,-3 8-8 16,-1 0-4-16,1-4 2 15,5-4-1-15,5-16-9 16,4-9-18-16,6-15-86 15,-1-6-100-15</inkml:trace>
  <inkml:trace contextRef="#ctx0" brushRef="#br0" timeOffset="11502.6176">8664 10697 1008 0,'12'4'422'15,"18"1"-254"-15,11 0-66 16,4-1-59-16,2-3-17 16,3 1-133-16</inkml:trace>
  <inkml:trace contextRef="#ctx0" brushRef="#br0" timeOffset="11710.8271">9136 10489 706 0,'9'6'414'0,"14"9"40"15,9 9-285-15,-9 8-40 16,-3 6-10-16,-20 12-29 16,-17 2-20-16,-13 1-29 15,-4 2-11-15,2-12-89 16,4-10-106-16</inkml:trace>
  <inkml:trace contextRef="#ctx0" brushRef="#br0" timeOffset="11992.7893">9377 10657 1145 0,'10'-1'478'15,"11"-2"-250"-15,23 5-171 16,7 0-21-16,13 4-20 15,-2 0 2-15,-10-3-86 16,-7 2-123-16</inkml:trace>
  <inkml:trace contextRef="#ctx0" brushRef="#br0" timeOffset="12188.3137">9395 10802 756 0,'10'6'387'0,"27"5"-106"0,12-5-27 15,20-3-76-15,1-2-30 16,-10-1-60-16,-10-2-20 16,-23-1-104-16,-10 0-100 15</inkml:trace>
  <inkml:trace contextRef="#ctx0" brushRef="#br0" timeOffset="13052.6857">10256 10492 805 0,'-12'-1'389'0,"-20"5"-144"0,-6 7-80 15,-1 13-87-15,5 9-35 16,14 15-39-16,14 4-10 16,22 6 2-16,16-1-1 15,16-14 9-15,5-10 8 16,9-26 14-16,2-13 29 0,-4-26 54 15,-7-9 28-15,-21-14 36 16,-15-2-7-16,-29-1-28 16,-16 3-31-16,-18 14-49 15,-4 10-32-15,-2 20-45 16,10 9-4-16,12 12-146 16,8 8-97-16</inkml:trace>
  <inkml:trace contextRef="#ctx0" brushRef="#br0" timeOffset="13285.5069">10622 10863 1177 0,'-4'0'567'16,"-2"-2"-220"-16,2 0-138 15,4 2-127-15,0-1-53 16,0 0-190-16</inkml:trace>
  <inkml:trace contextRef="#ctx0" brushRef="#br0" timeOffset="13626.707">10954 10572 1031 0,'-16'-9'485'16,"-11"-4"-211"-16,-5 7-136 15,-2 5-46-15,7 13-75 16,1 7-28-16,9 16-17 16,3 6 0-16,11 9 3 15,4 0 4-15,17 0 1 16,12-7 3-16,18-16 12 16,8-10 9-16,7-21 16 15,0-7 31-15,-16-17 35 0,-12-6 25 16,-25-6 24-16,-15-6-22 15,-25 4-36-15,-13 2-29 16,-12 9-58-16,4 7-55 16,11 13-154-16</inkml:trace>
  <inkml:trace contextRef="#ctx0" brushRef="#br0" timeOffset="14176.7907">11388 10516 720 0,'4'-3'359'0,"5"-2"-108"16,-2 0-34-16,-4 3-62 16,1 1-17-16,-9-3-45 15,4 4-24-15,0 0-34 16,-16-1-17-16,-39 7-9 0,26-2-3 16,6-3-2-16,5 4-4 15,5-1-4-15,1 3-2 16,3 1-1-16,0 5 0 15,1-6 1-15,2 2-1 16,5-1-2-16,0-6 1 16,3 2 8-16,3 1 2 15,-4-5 12-15,0 0 1 0,0 0 1 16,12 1 0-16,31 6-5 16,-28-7-3-16,7 7-8 15,-1-5-5-15,9 6-5 16,4 1 1-16,-3 6 3 15,-1 5 2-15,-10 2 5 16,-10 4 4-16,-16-2 16 16,-12 1 13-16,-19-1 10 15,-5-1 4-15,-1-6-7 16,-1-4 2-16,7-13-81 16,6-7-76-16</inkml:trace>
  <inkml:trace contextRef="#ctx0" brushRef="#br0" timeOffset="14629.6446">11726 10482 955 0,'0'2'457'16,"0"2"-160"-16,-1 6-115 15,-5 8-77-15,-4 4-16 0,-4 8-29 16,4 3-16-16,10 0-32 16,8 0-7-16,11-5-3 15,8-7 3-15,6-12 6 16,6-5 5-16,4-10-16 15,-3-2-30-15,-8-7-94 16,-9-5-61-16,-14-4-224 16,-5-3-70-16,-8 1 121 15,-4-2 128-15,-8 4 356 16,0-1 139-16,4 6 39 16,2 4-58-16,6 15-82 15,4 8-17-15,2 12-45 16,3 10 1-16,2 7-21 15,1 8-13-15,0 8-11 16,-3 2-10-16,-2-1-9 0,-3-2 26 16,5-13 401-16</inkml:trace>
  <inkml:trace contextRef="#ctx0" brushRef="#br0" timeOffset="15133.3317">12600 10606 704 0,'-21'-3'418'0,"-11"-2"-58"16,-13 5-151-16,-1 7-58 16,3 9-72-16,4 6-31 15,13 8-37-15,11 3-8 16,19 6-3-16,12-1 1 15,22-5 8-15,10-5 2 16,17-12 6-16,1-4-7 0,-1-12-92 16,-11-6-80-16</inkml:trace>
  <inkml:trace contextRef="#ctx0" brushRef="#br0" timeOffset="15393.6118">12834 10734 578 0,'-8'-8'399'0,"-7"-10"33"16,-1 1-98-16,-8 3-122 15,1 6-51-15,0 8-82 16,-2 3-37-16,1 10-53 16,5 4-11-16,7 8-15 15,6 4 0-15,17 6 13 16,2-3 6-16,10-9 22 16,5-4 8-16,10-15 9 15,3-6 5-15,2-13 4 16,2-5-1-16,-14-6 0 15,-1 2-3-15,-10 7 37 0,-8 4 2 16,-17 11-14-16,-1 6-2 16,-6 7-49-16,0 6-13 15,12 1 415-15</inkml:trace>
  <inkml:trace contextRef="#ctx0" brushRef="#br0" timeOffset="15877.7954">13111 10626 1060 0,'-3'0'455'16,"3"1"-256"-16,9 10-55 16,16 8-84-16,5 4-3 15,1 9 10-15,-8-2 14 0,-10 2 11 16,-12-1 11-16,-6-7-7 15,-2-1-12-15,-11-12-18 16,2-7-26-16,-6-9-53 16</inkml:trace>
  <inkml:trace contextRef="#ctx0" brushRef="#br0" timeOffset="16346.6122">13785 10252 1188 0,'-23'7'493'0,"-30"29"-314"16,-7 21-31-16,3 36-77 16,6 19-26-16,30 20-22 15,24 4-7-15,38-11-4 16,10-12-1-16,18-31-42 15,1-19-47-15</inkml:trace>
  <inkml:trace contextRef="#ctx0" brushRef="#br0" timeOffset="17965.1629">14182 10544 438 0,'1'0'313'16,"4"4"-34"-16,-16-4-81 16,-4 3-38-16,-16-3-88 15,-9-2-21-15,-9 2-25 16,0-4-5-16,4 1-10 15,8-1-1-15,13 3-4 16,4-2-6-16,12 3-11 16,0 2-7-16,3 5 7 15,2 3 7-15,-1 5 13 16,1 3 9-16,-1 0-4 16,1 3 0-16,2-7-3 15,1-3 1-15,7-7 11 16,4-5 3-16,5-6 4 15,5-3 0-15,7 5-18 0,4 5-8 16,11 10-6-16,4 10-6 16,-4 7 4-16,-6 6 6 15,-21 6 12-15,-10 2 6 16,-18 6 14-16,-13-3 2 16,-16-7 6-16,-7-8 10 15,-1-23-75-15,4-11-54 16,13-19-210-16,7-8-176 15</inkml:trace>
  <inkml:trace contextRef="#ctx0" brushRef="#br0" timeOffset="18222.6685">14301 10561 930 0,'2'-3'496'16,"1"0"-91"-16,5 8-264 16,0 8-56-16,4 13-46 15,1 6-8-15,-3 9-13 16,-2 2-2-16,-3 3-5 16,0-1-1-16,4-5 1 15,1-6 0-15,8-12-13 16,3-5-22-16,3-14-115 0,5-3-127 15</inkml:trace>
  <inkml:trace contextRef="#ctx0" brushRef="#br0" timeOffset="18376.0086">14206 10716 813 0,'0'-1'408'0,"0"0"-131"0,15 3-146 15,13 1-59-15,21 3-40 16,9-2 19-16,12 0-212 16</inkml:trace>
  <inkml:trace contextRef="#ctx0" brushRef="#br0" timeOffset="18865.4198">14802 10546 766 0,'2'-4'443'0,"3"-1"-64"16,2 9-177-16,2 14-117 16,1 12-35-16,3 14-15 15,-1 4-5-15,-5 4-7 16,-2-2-1-16,-1-5-2 15,-2-3-5-15,0-13-115 16,0-8-169-16</inkml:trace>
  <inkml:trace contextRef="#ctx0" brushRef="#br0" timeOffset="18998.7907">14635 10739 861 0,'6'0'428'16,"14"3"-107"-16,13 1-157 15,21-1-77-15,13 1-30 16,12-2-31-16,-2 0-18 16</inkml:trace>
  <inkml:trace contextRef="#ctx0" brushRef="#br0" timeOffset="19415.6683">15464 10610 1037 0,'-21'-5'473'15,"-15"-3"-228"-15,-3 13-136 0,1 5-56 16,7 16-57-16,6 7-17 16,14 10-11-16,11 6 2 15,20-2 14-15,13-3 13 16,23-15 20-16,6-10 13 15,6-23 23-15,-7-12 30 16,-21-19 30-16,-14-8 11 16,-25-7-6-16,-9-2-30 15,-20 7-49-15,-7 4-25 0,-8 18-88 16,3 11-62-16</inkml:trace>
  <inkml:trace contextRef="#ctx0" brushRef="#br0" timeOffset="19581.6521">15728 10898 1262 0,'2'-5'516'0,"3"-5"-342"15,2 1-64-15,0 0-142 16,2 2-47-16</inkml:trace>
  <inkml:trace contextRef="#ctx0" brushRef="#br0" timeOffset="19865.7134">15966 10783 860 0,'0'-18'417'0,"3"-20"-130"15,4-3-47-15,2 3-48 16,-2 0-25-16,-4 11-40 16,1 10-21-16,-2 18-76 15,-1 11-19-15,3 19-31 16,0 10-14-16,5 17 28 15,3 7 8-15,1 4-95 16,-3-5-499-16</inkml:trace>
  <inkml:trace contextRef="#ctx0" brushRef="#br0" timeOffset="20170.5105">16143 10699 774 0,'-1'-23'433'0,"-2"-18"-78"15,13 12-211-15,14 12-32 16,13 12-51-16,5 5-3 16,6 14-15-16,-2 7-12 15,-19 6-6-15,-10-1 6 16,-28 8 14-16,-17-2 2 15,-16 4-5-15,-6 4-10 0,7-7-20 16,12 1-5-16,24-9-7 16,20-9 0-1,28-7 2-15,11-6 3 0,22-6-51 16,-1 0-56-16,-8-5-459 16</inkml:trace>
  <inkml:trace contextRef="#ctx0" brushRef="#br0" timeOffset="20515.7621">16613 10696 1278 0,'-1'0'539'15,"-5"3"-340"-15,2 5-65 16,2 12-109-16,0 8-17 15,3 10 0-15,4-1-1 0,-2-2 3 16,4-7 5-16,1-13-79 16,-8-4-64-16,0-13-291 15</inkml:trace>
  <inkml:trace contextRef="#ctx0" brushRef="#br0" timeOffset="20721.1025">16572 10693 487 0,'9'-9'296'0,"15"-8"-1"15,5 4-89-15,11 7-60 16,3 4-21-16,-2 5-26 16,-3 3 8-16,-10 2 7 15,-5-1-7-15,-4 2-28 16,-6 3-17-16,-3 4-34 16,-5 6-11-16,-2 6-8 15,-2 7-2-15,-2 4-2 16,-4 2 6-16,5-5-87 0,0-4-79 15</inkml:trace>
  <inkml:trace contextRef="#ctx0" brushRef="#br0" timeOffset="20977.5161">17034 10314 1073 0,'13'36'477'16,"12"27"-241"-16,8 25-109 16,5 9-18-16,-11 4-27 15,-15 0-8-15,-36-6-10 16,-9-11-16-16,-19-13 1 15,0-13-61-15,-1-12-75 16</inkml:trace>
  <inkml:trace contextRef="#ctx0" brushRef="#br0" timeOffset="23956.3393">7705 11902 569 0,'9'-11'273'0,"14"-16"-70"16,5-2-33-16,5 11-37 16,0 5-19-16,-5 24-48 15,-7 12-17-15,-9 23 12 16,-3 9 5-16,-11 2-8 16,0-3-1-16,1-15-22 15,1-11-10-15,14-16 22 16,12-12 7-16,12-17 9 15,4-7 2-15,0-10-18 16,-11-1-6-16,-10 1-5 16,-8-2-2-16,-10 7-2 15,-2 5-2-15,-6 13-20 16,0 11-10-16,-1 20-13 16,2 9-4-16,4 13 11 0,-1-2 5 15,14 2 1 1,4-4-13-16,8-7-95 0</inkml:trace>
  <inkml:trace contextRef="#ctx0" brushRef="#br0" timeOffset="24295.3531">8534 11591 1299 0,'-20'5'506'0,"-24"12"-343"15,-2 9-41-15,12 18-56 16,4 16-24-16,16 20-44 16,14 3-8-16,20 0-2 15,14-14-1-15,25-22 3 0,3-9-11 16,7-17-82-16,-4-4-88 16</inkml:trace>
  <inkml:trace contextRef="#ctx0" brushRef="#br0" timeOffset="24528.4289">8775 11664 1021 0,'1'-4'472'0,"4"4"-201"16,1 8-108-16,3 19-95 15,0 8-14-15,-7 17-11 16,3 9-5-16,-4 5-10 15,2 1-3-15,5-11-11 16,0-8-4-16,7-16-3 16,4-8 1-16,5-10-23 15,1-5-41-15,4-8-170 16</inkml:trace>
  <inkml:trace contextRef="#ctx0" brushRef="#br0" timeOffset="24687.8091">8630 11924 990 0,'9'0'426'0,"18"1"-217"0,11 0-97 16,17 5-61-16,6-1-21 16,4 2-40-16,-1 1-385 15</inkml:trace>
  <inkml:trace contextRef="#ctx0" brushRef="#br0" timeOffset="24882.8482">9204 11662 1042 0,'18'14'454'15,"7"12"-215"-15,8 19-113 16,-6 12-15-16,-13 11-23 15,-9 3-9-15,-20-1-31 16,-10-6-9-16,-8-9-45 16,6-7-69-16</inkml:trace>
  <inkml:trace contextRef="#ctx0" brushRef="#br0" timeOffset="25152.7862">9583 11863 1163 0,'9'-1'510'0,"7"0"-238"0,26 1-176 16,4 1-36-16,7 2-32 16,-2 1-10-16,-11-2-77 15,0 0-96-15</inkml:trace>
  <inkml:trace contextRef="#ctx0" brushRef="#br0" timeOffset="25321.9118">9618 12026 964 0,'26'2'481'16,"20"4"-161"-16,12-1-162 16,3 0-49-16,-3-2-39 15,-12 1-51-15,-12 1-541 16</inkml:trace>
  <inkml:trace contextRef="#ctx0" brushRef="#br0" timeOffset="26159.8183">10377 11945 1061 0,'3'4'429'16,"13"9"-255"-16,9 0-33 16,24-4-31-16,15-1-30 15,13-8-45-15,5 1-7 16,-10-8-195-16</inkml:trace>
  <inkml:trace contextRef="#ctx0" brushRef="#br0" timeOffset="26600.7373">11251 11744 896 0,'-22'0'460'0,"-16"0"-152"16,-9 14-166-16,0 11-50 15,11 20-82-15,8 10-16 16,20 11-16-16,13 0 5 16,25-13 6-16,16-6 4 15,21-25 16-15,8-12 7 16,-4-24 36-16,-7-14 34 0,-23-15 63 16,-18-4 20-16,-34-8-8 15,-20 0-32-15,-21 3-77 16,-4 6-32-16,4 25-100 15,7 10 427-15</inkml:trace>
  <inkml:trace contextRef="#ctx0" brushRef="#br0" timeOffset="27985.8159">11657 12130 812 0,'-10'4'382'0,"-9"-4"-136"15,8 2-160-15,14-2-249 16</inkml:trace>
  <inkml:trace contextRef="#ctx0" brushRef="#br0" timeOffset="28357.2462">12005 12038 905 0,'-10'-11'400'16,"-6"-10"-176"-16,-5-10-85 16,0-4-7-16,8-7-21 15,8-6-29-15,10 7-41 16,13 2-13-16,11 11-12 0,3 12-3 15,8 19-4-15,-1 10 1 16,-7 19-9-16,-15 12 3 16,-31 13 9-16,-16 5 1 15,-23-2 4-15,2-8-1 16,16-21 0-16,9-7-10 16,26-19-7-16,11-5-3 15,15-5-9-15,9-3 7 0,11 8 3 16,0 0 1-16,3 8 1 15,-6 1 5-15,-1 4-87 16</inkml:trace>
  <inkml:trace contextRef="#ctx0" brushRef="#br0" timeOffset="28681.7036">12643 11842 1104 0,'-12'-9'492'15,"-7"-11"-248"-15,-9 11-122 16,-1 8-44-16,-6 10-53 16,2 9-18-16,4 14-24 15,2 6-4-15,10 7-6 16,8 2 0-16,16-3 11 0,7-7 4 15,22-7 21-15,6-9 7 16,10-17 13-16,-2-2 8 16,-18-13 24-16,-9-4 19 15,-23-6 6-15,-11-1-7 16,-26 6-39-16,-9 1-25 0,-10 11-53 16,8 0-42-16</inkml:trace>
  <inkml:trace contextRef="#ctx0" brushRef="#br0" timeOffset="29295.7303">12998 11939 477 0,'4'-2'293'0,"4"-3"-5"0,2-2-24 16,-3 0-51-16,-3-3-25 15,-5-8-51-15,-4-2-22 16,-11-5-31-16,-2-2-4 16,-16 9-11-16,-4 1-12 15,-3 8-25-15,2 7-18 16,10 7-29-16,8 3-13 16,15 9-12-16,6 3 1 0,14 3 7 15,6 2 11-15,9-5 14 16,4-3 3-1,3-10 0-15,-2-4-9 0,-8-6-15 16,-6-4-1-16,-10 1 6 16,-7 0 12-16,-3 5 9 15,-1 1-1-15,0 0-8 16,0 0-2-16,0 0 3 16,-1 0 2-16,1 0 1 15,0 0-5-15,2 14-10 16,17 32 0-16,0-17 5 15,0 0 9-15,-3 3 21 16,-7-1 21-16,-18-3 28 16,-5-2 8-16,-15-6 3 15,-7-2-10-15,-4-14-17 16,-5-5-8-16,6-11-74 0,8-2-75 16</inkml:trace>
  <inkml:trace contextRef="#ctx0" brushRef="#br0" timeOffset="30897.612">13702 11964 575 0,'-11'-4'373'0,"-12"-8"-14"15,-15 3-139-15,-11 4-35 16,-4 7-81-16,7 6-35 16,18 8-66-16,9 0-16 15,24 5-12-15,13-2 3 16,14 6 14-16,12 2 10 0,-5 1 10 15,-7 0 2-15,-18-2 8 16,-14-2 3-16,-18-4 5 16,-9-2-3-16,-14-11-76 15,-2-7-103-15</inkml:trace>
  <inkml:trace contextRef="#ctx0" brushRef="#br0" timeOffset="31084.8738">13814 11999 929 0,'7'2'475'15,"3"5"-132"-15,-3 12-160 16,-2 5-47-16,-5 8-52 16,-2-1-16-16,-7 2-44 15,3-1-5-15,0-6-55 0,1 0-74 16</inkml:trace>
  <inkml:trace contextRef="#ctx0" brushRef="#br0" timeOffset="31213.6418">13766 11725 1176 0,'0'-7'490'0,"2"-4"-306"15,1 7-108-15,5 7-58 16,3 8-91-16</inkml:trace>
  <inkml:trace contextRef="#ctx0" brushRef="#br0" timeOffset="31466.5739">14003 12041 1022 0,'7'13'465'0,"5"19"-212"15,-4-4-51-15,-7-1-74 16,-1-2-26-16,-5-3-33 15,1-5-17-15,2-9-16 16,2-5-5-16,10-12-8 16,6-8-5-16,8-8-8 15,1 0-6-15,5 4-7 16,0 1-4-16,-6 13 4 16,1 5 4-16,-7 8 16 15,-3 9 13-15,-2 10 8 0,-3 3-2 16,-9 4 25-16,-1-1-60 15</inkml:trace>
  <inkml:trace contextRef="#ctx0" brushRef="#br0" timeOffset="31885.6383">14701 11590 1078 0,'-20'25'399'0,"-27"43"-319"0,4 13-32 16,21 19-24-16,9 3-5 15,23-6 2-15,10-10-4 16,24-20-1-16,9-10 4 16,29-21-23-16,14-11-35 15</inkml:trace>
  <inkml:trace contextRef="#ctx0" brushRef="#br0" timeOffset="32410.4725">15223 11781 453 0,'9'-3'313'0,"4"-4"69"0,-8 1-99 16,-14 1-103-16,-5 3-42 15,-10 2-100-15,-7 0-14 16,-1 0-10-16,-3 2-5 16,-1 3-9-16,7 2-2 15,2 3-5-15,2 2 1 16,8 5 3-16,0 0 0 15,6 1-2-15,0-3-1 16,8 0 0-16,-1-5 4 16,4-4 13-16,5 0 9 0,5-5 7 15,4-1 0-15,7-3-8 16,3 0-6-16,5 1-7 16,8 9-1-16,1 11 0 15,1 7 2-15,-1 8 1 16,-7 0 2-16,-16 1 2 15,-9-2 7-15,-19-1 13 16,-12-3 3-16,-10-9 5 16,0-1-1-16,-5-15-26 15,2-5-36-15,8-8-125 16,3-3-98-16</inkml:trace>
  <inkml:trace contextRef="#ctx0" brushRef="#br0" timeOffset="32665.7761">15444 11775 939 0,'0'-5'553'0,"2"-5"-87"16,-2 13-300-16,-1 8-46 15,-3 17-96-15,-1 12-3 16,3 16-4-16,2 5-6 15,3-1-5-15,3-2-2 0,4-8 2 16,3-7-1-16,3-13 1 16,2-7-5-16,2-14-37 15,-4-4-34-15,-3-8-141 16,-1-5-199-16</inkml:trace>
  <inkml:trace contextRef="#ctx0" brushRef="#br0" timeOffset="32806.9896">15336 12014 1071 0,'12'-1'487'15,"13"2"-244"-15,17 5-104 16,4 1-35-16,6 1-57 16,-4 0 19-16,-14 1-198 15</inkml:trace>
  <inkml:trace contextRef="#ctx0" brushRef="#br0" timeOffset="33544.5018">16104 11752 1074 0,'0'-5'492'0,"1"-2"-244"15,-1 10-85-15,-1 29-88 16,1 15-35-16,3 18-15 16,4 4-1-16,3-7-8 15,0-8 0-15,-2-15-40 16,-4-9-68-16</inkml:trace>
  <inkml:trace contextRef="#ctx0" brushRef="#br0" timeOffset="33679.4804">15908 12012 1044 0,'12'0'442'15,"13"-1"-227"-15,18 2-152 16,9 8-8-16,12-2-31 16,4 0 15-16,3 1-126 0</inkml:trace>
  <inkml:trace contextRef="#ctx0" brushRef="#br0" timeOffset="33971.8766">16790 11863 1112 0,'-33'-14'519'0,"-17"-11"-233"0,1 11-166 15,9 9-29-15,8 15-80 16,4 12-17-16,4 18-11 15,6 8-4-15,15 9 0 16,3-2 2-16,19-10 9 16,9-10 10-16,21-13 23 15,9-10 11-15,5-14 19 16,-3-6 4-16,-19-13 5 16,-13-4 1-16,-21-10-8 15,-14-1-9-15,-19-2-17 16,-5-1-48-16,-3 9-122 15,7 8-210-15</inkml:trace>
  <inkml:trace contextRef="#ctx0" brushRef="#br0" timeOffset="34122.7077">17013 12136 1077 0,'0'-1'584'0,"0"-1"-163"15,0-2-240-15,0 3-45 16,0 0-152-16,0 0-88 16</inkml:trace>
  <inkml:trace contextRef="#ctx0" brushRef="#br0" timeOffset="34361.6823">17147 12020 968 0,'0'-29'477'0,"0"-28"-138"15,0 0-104-15,10 15-94 16,-2 11-20-16,-1 20-64 16,-2 10-24-16,0 18-31 15,3 12-15-15,3 24 0 16,3 2 6-16,-1 3 7 15,-3-4 1-15,0-10-40 16,2-2-67-16</inkml:trace>
  <inkml:trace contextRef="#ctx0" brushRef="#br0" timeOffset="34704.8096">17461 11916 1028 0,'2'-17'408'0,"7"-16"-265"16,6 5-23-16,7 10-21 16,10 9-5-16,10 14-20 15,-2 10-18-15,-1 9-23 16,-11 4-15-16,-20-1-6 15,-13 1 2-15,-26 2 4 16,-2 0 2-16,-4 0-4 16,5-4-4-16,14-6-3 15,7-5-2-15,13-6 9 16,6-1 4-16,10-2 6 16,8-1 1-16,11 0-11 15,4 1-3-15,9 1-88 16,-2 0-71-16</inkml:trace>
  <inkml:trace contextRef="#ctx0" brushRef="#br0" timeOffset="35011.9308">17873 12081 913 0,'0'0'442'0,"0"0"-169"16,1 3-115-16,-1-3-25 15,0 0-42-15,4 14-14 16,11 35-30-16,-12-32-10 15,-2-4-11-15,-1-3 0 16,-2-7 12-16,-2-3 5 0,-2-9 0 16,1-5-5-16,3-8-17 15,2-4-7-15,4-4-9 16,7-1-3 0,7 1-10-16,1 8-2 0,4 8-11 15,1 10 3-15,-2 8 7 16,-1 9 2-16,-9 8 12 15,-1 3 2-15,-7 5 2 16,-3-3 1-16,1 1 3 16,-2-1-53-16,-2-3-237 15</inkml:trace>
  <inkml:trace contextRef="#ctx0" brushRef="#br0" timeOffset="35266.1601">18276 11727 1025 0,'11'0'477'16,"16"10"-156"-16,4 13-131 16,1 32-55-16,-1 10 16 15,-11 14-19-15,-8 5-8 16,-21-2-32-16,-20-5-32 15,-17-4-6-15</inkml:trace>
  <inkml:trace contextRef="#ctx0" brushRef="#br0" timeOffset="36147.7618">8140 13189 1017 0,'-5'-12'433'0,"-11"-8"-235"16,-4-4-32-16,-13 0-53 15,-5 5-24-15,-6 4-42 16,1 8-16-16,8 13-27 0,2 6-11 15,16 16-32-15,5 5 0 16,16 12 6-16,9 0 6 16,10-2 25-16,9-7 4 15,8-19 10-15,4-9 4 16,3-21 10-16,-2-7 1 16,-11-9 3-16,-7-4 2 15,-12 2-4-15,-11 3-4 0,-8 6 13 16,-5 7-2-16,-2 13-13 15,0 4-1-15,9 16-26 16,2 3-6-16,13 9 4 16,10 4 3-16,8 0-69 15,8-2 7-15</inkml:trace>
  <inkml:trace contextRef="#ctx0" brushRef="#br0" timeOffset="36388.2514">8590 12825 1313 0,'-8'0'515'0,"-12"5"-357"0,-6 13-51 16,-10 17-64-16,2 13-9 15,0 9-16-15,4 2-6 16,18 7-6-16,8-3-6 15,20 2-7-15,11-2 0 16,20-13 2-16,-2-9 11 16,12-19-78-16,-1-9-80 15</inkml:trace>
  <inkml:trace contextRef="#ctx0" brushRef="#br0" timeOffset="36587.3174">8767 12952 1147 0,'2'3'472'0,"5"6"-273"16,0 12-68-16,0 14-50 15,4 7-12-15,2 6-22 16,-1 2-13-16,-2 1-13 16,0 2-3-16,0-5-2 15,1-5-16-15,6-19-107 16,-3-9-81-16</inkml:trace>
  <inkml:trace contextRef="#ctx0" brushRef="#br0" timeOffset="36748.7314">8618 13166 1268 0,'15'1'516'0,"10"1"-296"16,20 2-130-16,7-2-4 15,6-2-32-15,2 1-18 16,-5-1-68-16,-4 0-531 16</inkml:trace>
  <inkml:trace contextRef="#ctx0" brushRef="#br0" timeOffset="36927.91">9145 12880 1180 0,'7'13'480'0,"11"20"-256"16,5 10-108-16,4 8 18 16,-2 3-3-16,-10 2-17 15,-9 4-12-15,-18 2-47 16,-6 2-20-16,-2-14-146 16,3-12 226-16</inkml:trace>
  <inkml:trace contextRef="#ctx0" brushRef="#br0" timeOffset="37167.9468">9583 13093 1332 0,'5'0'537'16,"12"-1"-358"-16,11 1-39 16,22 3-85-16,-2-1-18 0,0 6-20 15,-5-3-7-15,-15 2-130 16,5 4-117-16</inkml:trace>
  <inkml:trace contextRef="#ctx0" brushRef="#br0" timeOffset="37321.7885">9618 13215 1527 0,'17'1'584'0,"28"3"-448"16,4 1-8-16,6 1-79 15,-1 3-5-15,-13-3-55 16</inkml:trace>
  <inkml:trace contextRef="#ctx0" brushRef="#br0" timeOffset="38380.7388">10277 13201 1051 0,'21'2'433'15,"18"0"-263"-15,19 0-97 0,17-2-12 16,10 1-57 0,-7 1-93-16</inkml:trace>
  <inkml:trace contextRef="#ctx0" brushRef="#br0" timeOffset="38736.857">10883 13236 578 0,'4'-10'346'0,"10"-16"34"16,3-2-198-16,5-4-42 15,2-1 0-15,-7-5 1 16,2-4-6-16,-12-4-7 16,-3 6-10-16,-4 16-34 15,-4 9-22-15,1 22-55 16,-2 11-14-16,2 21-18 16,3 6 2-16,5 15 19 15,4 4 4-15,0-4 1 16,1 4 1-16,-2-7 22 15,-2-8-50-15,-1-11-120 16,1-15-84-16</inkml:trace>
  <inkml:trace contextRef="#ctx0" brushRef="#br0" timeOffset="38919.7014">11226 13329 1426 0,'1'0'553'15,"2"0"-394"-15,3 2-72 16,-6-4-80-16,0 1-54 16</inkml:trace>
  <inkml:trace contextRef="#ctx0" brushRef="#br0" timeOffset="39412.304">11395 13041 1043 0,'7'-11'431'15,"12"-10"-259"-15,6 0-25 16,11 18-64-16,8 2-29 15,9 14-47-15,-3 4-5 16,-15 0 2-16,-12 2-2 16,-25-1 4-16,-11 0 2 15,-10 0 5-15,-6-1 0 0,4-8 2 16,6-3-1-16,14-9-11 16,9-3-4-16,21-1-10 15,5-1-4-15,11 8 10 16,-1 9 5-16,-13 15 13 15,-11 8 7-15,-17 10 21 16,-19 3 4-16,-25-1 1 16,-3-4-1-16,-8-11-30 15,4-13-32-15,24-23-148 16,10-9-238-16</inkml:trace>
  <inkml:trace contextRef="#ctx0" brushRef="#br0" timeOffset="39910.4092">12215 13050 644 0,'-1'-8'428'0,"1"-4"8"16,-5 4-286-16,-6 0-50 16,-8 4-84-16,-8 0-9 15,-15-1-4-15,1 3-1 16,-2 2-2-16,7 1-3 0,12 2-4 16,7 3-2-16,4 2 0 15,4 2 1-15,2 4 18 16,-1-3 7-16,1 1 20 15,0 3 9-15,0-4-9 16,0 4-2-16,5-3-14 16,-1-2-7-16,6-5-3 15,7-2 1-15,10-3 0 16,4-2 0-16,12-1-13 16,5 3 1-16,5 9 10 15,3 5 9-15,-5 14 26 16,-5 2 5-16,-17 4 1 15,-8 2 7-15,-21 0 12 16,-10 0 4-16,-17-3-3 16,-10-5-9-16,-11-12-22 0,-1-7-8 15,6-17-47-15,5-5-72 16,20-11-307-16</inkml:trace>
  <inkml:trace contextRef="#ctx0" brushRef="#br0" timeOffset="40444.4673">12809 13207 601 0,'-6'-7'346'15,"-8"-4"-28"-15,-5-1-61 16,-10 5-51-16,-1 6-46 15,-3 9-76-15,2 6-26 0,6 13-40 16,0 4-9-16,14 11-9 16,7 5-1-16,15-1 0 15,13-1 0-15,12-14 6 16,8-7 5-16,8-15-51 16,2-8-56-16,-1-9-178 15,-5-4-247-15</inkml:trace>
  <inkml:trace contextRef="#ctx0" brushRef="#br0" timeOffset="40684.6">13053 13319 694 0,'-6'-11'383'0,"-9"-14"-81"0,-3 5-48 15,-7 9-109 1,-4 3-48-16,0 8-69 16,4 5-23-16,8 6-11 15,5 7-2-15,9 9 3 16,6 7 4-16,13 3 2 15,2-2 6-15,15-8 17 0,0-8 8 16,5-13 9-16,2-6 3 16,-6-9-1-16,-8-8-1 15,-12-10 2-15,-10-3-4 16,-19-7-17-16,-8 5-11 16,-11 11-58-16,-2 9-57 15</inkml:trace>
  <inkml:trace contextRef="#ctx0" brushRef="#br0" timeOffset="40973.4293">13233 13261 693 0,'3'0'404'0,"9"4"45"16,-1 5-198-16,13 16-77 15,3 8-9-15,0 6-79 16,-3 5-13-16,-15-4-27 16,-12-3-8-16,-23-10 1 15,-4-4 2-15,-3-11-1 16,-2-6-3-16,10-6-108 0,5-6-97 15</inkml:trace>
  <inkml:trace contextRef="#ctx0" brushRef="#br0" timeOffset="41393.6208">13844 12903 833 0,'-33'11'415'0,"-19"11"-164"16,1 24-95-16,5 12-15 15,16 23-63-15,4 8-14 16,23 14-23-16,11 1-5 15,20-14-11-15,8-12-2 16,7-27-5-16,1-13 0 16,0-14-34-16,-3-9-45 15,-11-13-165-15</inkml:trace>
  <inkml:trace contextRef="#ctx0" brushRef="#br0" timeOffset="41915.409">14261 13168 760 0,'3'-6'390'0,"-2"-1"-93"15,-1 2-94-15,-15 3-88 16,-4 2-44-16,-8 3-61 16,-7-2 1-16,-3 1 3 15,-5-2-3-15,-1-2-3 16,2 1-2-16,8 0-6 0,11 1-3 16,10 2-3-16,0 1-1 15,3 3-4-15,1 2 1 16,1 7-3-16,1-1 5 15,2 3 8-15,0 1 5 16,4-7 5-16,1 1-2 16,7-5 5-16,2-2 3 15,6 0 1-15,1-3-1 0,6-1-6 16,2 3-4-16,5-4-3 16,7 3-3-16,2 8 6 15,2 0 5-15,-7 10 10 16,-8 1 5-16,-14 2 11 15,-8 1 15-15,-13 1 14 16,-10-1 2-16,-10-2-13 16,-6-7-14-16,-8-13-11 15,2-3-23-15,6-15-91 16,7 0-72-16,16-5-426 16</inkml:trace>
  <inkml:trace contextRef="#ctx0" brushRef="#br0" timeOffset="42171.0082">14450 13079 994 0,'3'-1'453'0,"4"0"-147"0,0 8-142 15,1 16-55-15,-3 5-2 16,1 17-36-16,-2 2-3 15,-4 13-25-15,1 4-10 16,1-6-13-16,4 1-5 16,4-22-5-16,5-7-1 15,4-12-5-15,-2-9-23 16,-4-9-66-16,-4-3-60 0</inkml:trace>
  <inkml:trace contextRef="#ctx0" brushRef="#br0" timeOffset="42333.349">14298 13297 966 0,'3'-3'468'0,"6"-4"-97"16,10 3-145-16,18 4-73 16,8 0-11-16,9 8-76 0,-2 2-13 15,-11 0-30 1,-8 0-82-16</inkml:trace>
  <inkml:trace contextRef="#ctx0" brushRef="#br0" timeOffset="43071.0087">15096 13078 968 0,'-1'11'433'16,"-3"4"-179"-16,2 23-148 16,2 10 6-16,5 17-35 15,4 5-23-15,1-6-12 16,-3-6-6-16,-6-21 7 16,-1-8-32-16,-4-18-113 15,1-6-136-15</inkml:trace>
  <inkml:trace contextRef="#ctx0" brushRef="#br0" timeOffset="43217.5162">14899 13331 1070 0,'14'0'466'0,"12"-3"-241"16,23 4-140-16,6 5-9 15,13-1-52-15,7 1-9 16,0 1-59-16,0-6-146 0</inkml:trace>
  <inkml:trace contextRef="#ctx0" brushRef="#br0" timeOffset="43503.4288">15654 13127 993 0,'-9'-2'389'0,"-13"2"-270"16,-5 10-30-16,11 10-41 0,-2 6-17 16,14 11-23-1,5 2-3-15,17 6-1 16,5 0-1-16,7-5 7 16,12-5 3-16,1-20 39 15,2-10 23-15,-8-13 47 16,-9-11 16-16,-16-9-9 0,-9-6-19 15,-15-2-51-15,-9 2-19 16,-5 4-40-16,2 4-61 16,10 6-127-16</inkml:trace>
  <inkml:trace contextRef="#ctx0" brushRef="#br0" timeOffset="43681.2206">16029 13404 1122 0,'1'5'575'0,"2"7"-215"0,2-7-167 16,2 2-48-16,1-7-122 16,-4-4-81-16</inkml:trace>
  <inkml:trace contextRef="#ctx0" brushRef="#br0" timeOffset="44157.7878">16331 13331 1021 0,'7'-20'421'0,"2"-26"-248"16,1-3-28-16,-2-7-12 16,-4-2-10-16,-5 4-9 15,-4 7-4-15,-3 19-39 16,0 20-31-16,0 28-44 15,1 15-13-15,5 27-1 16,4 4 9-16,11 13 10 16,2 2 1-16,4-8 3 15,1-7 16-15,0-20-107 16,4-10-61-16</inkml:trace>
  <inkml:trace contextRef="#ctx0" brushRef="#br0" timeOffset="44521.4055">16695 13231 1025 0,'-13'-11'436'0,"-10"-18"-197"16,5-3-74-16,18 0-55 15,7-2-28-15,24 9-52 16,8 9-2-16,7 11 13 16,4 11 8-16,-16 17-8 15,-8 3-10-15,-27 12-10 16,-17 4 2-16,-29 1 2 16,-11 3-1-16,0 1-6 15,7-1-5-15,23-8-6 16,15-9-4-16,23-14 0 15,5-6-1-15,20-4 2 16,10-2 1-16,11 0 0 16,6-1-1-16,-6 4-42 15,-2-2-61-15,-8 1-322 0</inkml:trace>
  <inkml:trace contextRef="#ctx0" brushRef="#br0" timeOffset="44905.7971">17036 13389 969 0,'3'0'420'0,"-2"2"-165"15,1 6-102-15,4 11-57 16,-5 4 7-16,8 0-33 16,-2-3-6-16,0-6-15 15,-4-5-8-15,-1-4-1 16,-5-7 2-16,0-7 1 15,3-3-1-15,-1-13-17 16,-3-3-8-16,4-11-7 16,-6-3-3-16,6 4-7 15,2 1-3-15,6 13-8 16,2 6-2-16,3 7-1 16,6 2 2-16,6 3 1 15,5 2 1-15,-3 4 0 16,1 7-2-16,-10 7-2 15,-3 6 6-15,-3 11 9 16,-3 6 5-16,-2 2 9 16,3 5-4-16,3-8-3 0,2-6 0 15,0-7-84-15,-1-8-66 16</inkml:trace>
  <inkml:trace contextRef="#ctx0" brushRef="#br0" timeOffset="45180.3652">17487 12959 1293 0,'12'20'506'0,"13"25"-354"16,0 6-10-16,8 18 7 16,-1 3-20-16,-7 15-23 15,-9-1-14-15,-23-8-48 16,-10-9-10-16,-13-22-10 16,0-7-47-16,-2-11-364 15</inkml:trace>
  <inkml:trace contextRef="#ctx0" brushRef="#br0" timeOffset="50308.6565">2112 13862 911 0,'-18'-2'392'0,"-27"2"-194"0,-13 6-31 16,-6 17-40-1,-1 7-31-15,14 11-63 16,15 8-26-16,24-2-25 16,17-2-4-16,22-13 6 0,15-4 6 15,21-13 13-15,-2-5 6 16,2-5 7-16,-6-5 2 16,-29-6 4-16,-7 0 1 15,-25 0-8-15,-20 3-4 16,-21 4-10-16,-13 6-2 15,-13 7-2-15,3 5-3 16,15 7-6-16,13 4-6 0,22 7-3 16,11 2 0-16,20 0 3 15,8 1 6-15,18-7 6 16,9-5 5-16,10-10 5 16,0-8 3-16,-6-9 0 15,-4-4 3-15,-13-12 3 16,-1-4 4-16,-12-5 3 15,-6 1-3-15,-5 7 0 16,-8 3 0-16,0 13-7 16,-3 6 4-16,-3 9-1 15,-3 4-4-15,-3 0 9 16,1-2-3-16,1-7 8 16,5-5 2-16,-1-12-7 15,2-8-20-15,5-11-23 16,-1-9-5-16,11-3 0 15,3 1 16-15,5 9 1 0,5 6 6 16,-2 14 16-16,-1 8 8 16,-2 11 17-16,-3 10 0 15,-2 10-13-15,-1 5-5 16,-3 3-2-16,-3 1-3 16,2-4-97-16,-4-8-185 15</inkml:trace>
  <inkml:trace contextRef="#ctx0" brushRef="#br0" timeOffset="50476.6962">2643 14206 1245 0,'-7'3'488'0,"0"11"-321"15,0 7-70-15,7 10-47 16,2 6-16-16,6 1 3 15,3-4-69-15</inkml:trace>
  <inkml:trace contextRef="#ctx0" brushRef="#br0" timeOffset="50791.5025">3021 14255 823 0,'-6'-4'425'0,"-7"-3"-115"15,1 3-160-15,-8 4-41 16,-4 7-59-16,2 6-24 16,2 10-36-16,9 5-9 15,11 4-6-15,4 2 3 16,16-1 13-16,3-3 9 0,6-8 17 15,0-7 7-15,-8-10 22 16,-6-5 21-16,-11-7 25 16,-8-5 2-16,-5-3-20 15,-7-1-24-15,-3-3-70 16,1 0-81-16</inkml:trace>
  <inkml:trace contextRef="#ctx0" brushRef="#br0" timeOffset="50945.542">3092 14255 954 0,'11'0'465'0,"19"3"-146"15,8-2-103-15,16-1-90 16,2-3-30-16,-1-2-45 16,-7-2-13-16,-10 0-102 15,-9-1-79-15,-15 1-262 0</inkml:trace>
  <inkml:trace contextRef="#ctx0" brushRef="#br0" timeOffset="51075.8017">3232 14346 582 0,'4'16'370'16,"7"17"8"-16,0 1-79 16,5 2-109-16,2-1-44 15,-2-8-75-15,4-2-9 0</inkml:trace>
  <inkml:trace contextRef="#ctx0" brushRef="#br0" timeOffset="51556.6172">3632 14409 963 0,'3'11'415'16,"9"14"-212"-16,5-3-38 16,13-8-38-16,1-6-31 15,2-12-41-15,0-3-9 16,-9-13-6-16,-4-3-9 16,-12-7-43-16,-9-2-24 0,-20 2-38 15,-4 3-3-15,-12 11 23 16,-3 9 14-16,8 13 13 15,3 11 12-15,12 20 26 16,3 9 19-16,11 14 43 16,3 0 7-16,9 0-8 15,6-4-11-15,5-8-27 16,0-3-11-16,2-16-22 16,0-9-56-16,5-15-219 15</inkml:trace>
  <inkml:trace contextRef="#ctx0" brushRef="#br0" timeOffset="51942.6965">4154 14203 890 0,'-21'-2'424'0,"-12"-4"-138"15,9 10-188-15,4 4-32 16,11 6-45-16,4-1-14 16,11 7-11-16,6 1 1 15,12-2 6-15,5-4 2 0,-1-5 8 16,0-3 1-16,-7-4 1 16,-8-1-2-16,-13-1-10 15,-7 2-2-15,-19 0-1 16,-5 4 1-16,-3 2 39 15,4 3 19-15,9 5 29 16,7-1 5-16,13 4-15 16,-1 0-11-16,13-4-20 15,9 1-2-15,4-6-17 16,7-2-6-16,-4-4-4 16,-6-2-13-16,-6-3-121 15,-3-5 215-15</inkml:trace>
  <inkml:trace contextRef="#ctx0" brushRef="#br0" timeOffset="52052.6805">4141 13979 1148 0,'-5'-4'520'0,"-5"5"-257"0,2 8-162 16,13 19-93-16</inkml:trace>
  <inkml:trace contextRef="#ctx0" brushRef="#br0" timeOffset="52616.2543">4613 14240 772 0,'-6'-7'381'0,"-17"-7"-107"0,-1 5-57 15,-5 9-74-15,-4 4-31 16,6 10-66-16,1 2-27 16,7 9-24-16,8 4-3 15,11 5 1-15,8 3 5 16,11-3 5-16,7-2 2 15,5-13 6-15,1-8 3 16,3-11 5-16,-2-6 3 16,-8-8 3-16,-5-1 1 0,-11 2-2 15,-6 1-3-15,-9 11-10 16,-7 6 4-16,-4 15 15 16,1 11 2-16,1 17 4 15,3 4-6-15,5 3-20 16,4-1-3-16,6-8-18 15,8-2-39-15,13-9-66 16,5-8-87-16</inkml:trace>
  <inkml:trace contextRef="#ctx0" brushRef="#br0" timeOffset="53024.6088">5012 14326 827 0,'-13'-11'450'0,"-16"-5"-72"0,1 4-161 16,-7 7-92-16,3 6-37 15,3 9-46-15,3 4-15 16,13 8-18-16,7 5-5 16,12 5 4-16,5-3 4 15,9-6 9-15,2-4 4 16,-3-10 2-16,7-2 0 15,-6-7-2-15,1-4 1 0,1-9-38 16,1-4-21-16,-4-7-19 16,0-1-4-16,0-1 33 15,-8 3 17-15,2 8 20 16,-5 3 12-16,-4 13 8 16,-1 6 8-16,0 11 5 15,3 5-8-15,3 6-5 16,3-2-7-16,4-1-9 15,-2-7 1-15,2-11 31 16,0-4 12-16,0-15 10 16,0-6-2-16,-1-11-23 15,-1-4-38-15,-1 0-99 16</inkml:trace>
  <inkml:trace contextRef="#ctx0" brushRef="#br0" timeOffset="53857.7078">5585 14350 716 0,'9'-4'318'0,"18"-3"-195"15,5-3-10-15,7 0-67 16,3 0-28-16,-10 0-6 15,-6 2 2-15,-16 1-3 16,-14 2-3-16,-21 7-3 16,-9 4 15-16,-9 8 41 15,1 4 13-15,11 8 10 16,6 3-11-16,18 3-20 16,8 3-5-16,16-3-5 15,11-1-3-15,10-9-16 0,4-5-1 16,6-10-47-16,-3-3-51 15,1-11-104-15,-1-6-93 16,1-10-177-16,-2-6 47 16,-1-3 127-16,-2-3 174 15,-12 7 368-15,-7 6 77 16,-17 15 83-16,-6 6-61 16,-15 11-121-16,-6 7-65 15,-10 8-103-15,-3 0-21 0,-1-4-24 16,3-4-8-16,7-10-1 15,2-4-1-15,7-7-2 16,5-8-3-16,3-9-12 16,7 0-7-16,7-1-13 15,3 1-3-15,14 12-11 16,-3 5 5-16,7 13 13 16,1 12 7-16,-2 7 17 15,6 4 4-15,-4-2-2 16,2-3 0-16,-1-10 4 15,-3-7 2-15,5-12 7 16,-3-7 1-16,-1-12-3 16,1-8-3-16,-5-5-11 15,1 1-4-15,0 6-8 16,0 7-5-16,-5 18-14 16,0 8 6-16,-7 14 19 0,-2 7 13 15,-5 5 28-15,-4 1 2 16,-12-5-9-16,-2-4-4 15,-6-12-47-15,-2-4 201 16</inkml:trace>
  <inkml:trace contextRef="#ctx0" brushRef="#br0" timeOffset="54335.7906">7357 14266 843 0,'-20'-3'438'16,"-16"-2"-117"-16,-11 10-169 16,0 9-8-16,4 15-66 0,8 9-19 15,22 12-31-15,9 1-13 16,22-2-5-16,9-5-3 15,16-14 8-15,5-8 3 16,-3-13 11-16,-4-9 7 16,-17-9 14-16,-10-6 4 15,-10-7-5-15,-8-4-10 0,-16-3-23 16,-11 1-10 0,-15 1-9-16,0 6 12 0,7 9-71 15,9 4-53-15,20 5-172 16,10 3-110-16</inkml:trace>
  <inkml:trace contextRef="#ctx0" brushRef="#br0" timeOffset="54465.0689">7421 14361 680 0,'25'-2'388'0,"24"-4"-53"16,2 2-42-16,8-2-84 16,-7-1-50-16,-10-1-77 15,-3 0-27-15,-17 1-14 16,-6 0-48-16,-13 5-176 15</inkml:trace>
  <inkml:trace contextRef="#ctx0" brushRef="#br0" timeOffset="54626.1565">7658 14376 1020 0,'-3'11'455'15,"-2"13"-175"-15,1 8-129 16,3 7 3-16,2-1-34 15,5-5-46-15,4-3-15 16,2-12-66-16,-2-4-72 16</inkml:trace>
  <inkml:trace contextRef="#ctx0" brushRef="#br0" timeOffset="54896.3548">8089 14409 1163 0,'0'10'486'0,"-5"14"-272"16,-7 3-24-16,-18-1-42 16,-6-3-30-16,-3-9-46 15,1-4-25-15,11-11-18 16,4-3-18-16,2-12-25 16,7-3-7-16,3-7-12 15,7-1 8-15,11 2 10 16,3 5-2-16,6 11 15 15,4 7 9-15,1 15 16 16,3 10 4-16,8 13-8 16,-5 0-6-16,4 1-6 0,-3-1-49 15,-5-5-359-15</inkml:trace>
  <inkml:trace contextRef="#ctx0" brushRef="#br0" timeOffset="55254.4138">8965 14203 1056 0,'0'8'423'0,"0"18"-221"15,0 11-106-15,0 33 4 16,0 6-6-16,1 4-15 15,3-7-13-15,-2-20-15 0,4-8 0 16,1-16-145-16,-2-8-165 16</inkml:trace>
  <inkml:trace contextRef="#ctx0" brushRef="#br0" timeOffset="55548.7336">8887 14216 1453 0,'16'-6'516'0,"21"-3"-427"16,9 1-10-16,24 8 8 16,3 2 2-16,-5 4-16 15,-12 0-19-15,-19 1-23 16,-20 0-11-16,-15 0-14 16,-9 2-4-16,-27 5-4 15,-5-2-1-15,-6 4-3 16,5 2-1-16,17-4-10 15,11 1-4-15,19 2 1 16,9 1-1-16,11 6 10 16,2 4 6-16,-6 4 4 15,-10 0 3-15,-17-5 8 16,-11-3 8-16,-15-13-73 16,-2-4-51-16</inkml:trace>
  <inkml:trace contextRef="#ctx0" brushRef="#br0" timeOffset="55745.7642">9438 14572 641 0,'14'6'401'15,"12"7"-1"-15,-2 3-92 16,-13 2-63-16,-10 2-49 15,-22 4-74-15,-10-1-26 0,-7 1-54 16,1-3-53-16</inkml:trace>
  <inkml:trace contextRef="#ctx0" brushRef="#br0" timeOffset="56221.9751">9780 14279 749 0,'-2'0'440'16,"-2"6"4"-16,4 11-198 15,-3 20-106-15,2 13-15 16,-2 10-49-16,-2 1-8 16,5-10-29-16,0-10-8 15,8-11-12-15,-2-7-2 16,-2-14 9-16,2-6 8 0,-5-17 5 15,0-6 0-15,0-12-10 16,-3-7-6-16,-5-15-7 16,-3-5-2-16,-3-5-3 15,3 5-5-15,3 17-6 16,8 10-4-16,5 16-13 16,6 6-6-16,10 9-4 15,2 2 1-15,25 6 10 16,7 1 7-16,20 0-7 15,7-1-55-15</inkml:trace>
  <inkml:trace contextRef="#ctx0" brushRef="#br0" timeOffset="56506.5077">10210 13872 913 0,'14'3'447'0,"14"4"-159"0,9 35-118 16,7 15-10-16,11 29-7 15,-1 11 7-15,-6 15-4 16,-9 3-15-16,-34-16-45 15,-18-8-27-15,-37-21-27 16,-7-12-4-16,-2-13-8 16,1-12-41-16</inkml:trace>
  <inkml:trace contextRef="#ctx0" brushRef="#br0" timeOffset="56988.8056">11194 14319 1271 0,'-3'1'555'0,"-1"1"-249"15,0 6-139-15,3 0-66 16,0-1-26-16,0-2-42 15,-2-4-9-15,3-1-142 16,0 0-58-16</inkml:trace>
  <inkml:trace contextRef="#ctx0" brushRef="#br0" timeOffset="57182.3287">11229 14588 1651 0,'-1'2'716'16,"-2"-1"-384"-16,3-4-63 15,-1 2-110-15,-1 0-44 0,1 0-65 16,1 0-7-16,0 0-86 16,4-7-115-16</inkml:trace>
  <inkml:trace contextRef="#ctx0" brushRef="#br0" timeOffset="63542.8421">2004 15661 648 0,'18'-26'378'16,"15"-19"-76"-16,-11 19-81 15,-9 12-55-15,-8 22-67 16,-8 16-24-16,-4 27-36 15,-3 11 0-15,8 20-11 16,2 2-10-16,19-10-7 16,7-12 2-16,10-26 5 15,10-15 4-15,-2-24 12 16,-3-10 9-16,-5-22 8 16,-6-9 5-16,-13-15 17 15,-5-2-5-15,-12 1-6 16,-6 3-10-16,-4 11-33 0,-2 9-3 15,3 15-10 1,1 15-6-16,4 17-5 0,1 11-7 16,5 18 1-16,3 3 6 15,9 8 5-15,4 1 1 16,5 1-79-16,0-2-62 16</inkml:trace>
  <inkml:trace contextRef="#ctx0" brushRef="#br0" timeOffset="63961.8117">2599 15974 860 0,'0'4'412'0,"0"12"-106"15,2 8-103-15,-6 0-55 16,2 6-26-16,-4-4-61 15,1-9-17-15,4-11-10 16,1-6-2-16,8-15-12 16,1-6-6-16,5-9-12 15,3-5-4-15,0 4 2 16,-2 2 0-16,2 13-5 16,-4 8 3-16,0 16 4 0,-3 8 5 15,-7 11 8-15,-4 0-2 16,-6 2-2-16,0-3 0 15,1-9 1-15,3-2 1 16,4-15-15-16,7-6-10 16,9-13-11-16,3-6-2 15,5-2 11-15,-2 1 7 16,1 9 3-16,-1 7 2 0,-5 13 4 16,-3 10 4-16,-12 9 6 15,-2 5-2-15,-2 2 12 16,-1-2-70-16</inkml:trace>
  <inkml:trace contextRef="#ctx0" brushRef="#br0" timeOffset="64236.3543">3213 15963 1311 0,'-7'7'527'0,"-11"10"-340"16,-2 4-32-16,-4 3-63 15,-2 2-24-15,1-4-35 16,0 1-7-16,2-7-20 16,2-4-25-16,1-12-38 15,1-2-18-15,3-15-5 16,4-3 19-16,12-3 29 16,5-2 12-16,16 8 35 0,0 6 12 15,2 9 4-15,-1 11 3 16,-3 12-20-16,-3 5-8 15,2 4 3-15,-1 0-7 16,-1-9-190-16</inkml:trace>
  <inkml:trace contextRef="#ctx0" brushRef="#br0" timeOffset="64373.6305">3200 16061 972 0,'10'-2'462'15,"8"-1"-182"-15,8 9-162 16,3 8-50-16,2 4-49 15,-1 5-9-15,-4 4 30 16,-2-2-58-16,-5-2-425 16</inkml:trace>
  <inkml:trace contextRef="#ctx0" brushRef="#br0" timeOffset="64504.2373">3453 16055 751 0,'-7'-9'539'0,"-8"-1"68"16,-1 8-253-16,-8 9-168 15,-3 11-62-15,-4 8-68 16,0 5-21-16,6 6-39 16,4 0-83-16</inkml:trace>
  <inkml:trace contextRef="#ctx0" brushRef="#br0" timeOffset="64846.7629">3790 15670 1004 0,'22'1'408'0,"28"0"-266"15,5 1-41-15,-5-2-50 16,1 0-18-16,-7 0-95 0,-5-2-168 15</inkml:trace>
  <inkml:trace contextRef="#ctx0" brushRef="#br0" timeOffset="65032.5538">3789 15833 1083 0,'17'4'476'0,"21"1"-249"16,12-1-31 0,1-3-80-16,2-1-31 0,-3-2-25 15,-10-1-69-15,-8-4-486 16</inkml:trace>
  <inkml:trace contextRef="#ctx0" brushRef="#br0" timeOffset="67107.3228">4521 15714 983 0,'-8'13'368'0,"-7"21"-283"15,0 9-29-15,15 5-25 16,3 0-4-16,13-12 4 16,8-12 7-16,8-23 24 15,5-5 9-15,-4-20 14 16,-3-4 4-16,-13-7-2 16,-6-4-4-16,-11 3-16 15,-3 2-13-15,-6 10-24 16,0 5-11-16,-3 19-23 15,2 12-9-15,4 22-10 16,6 11 1-16,9 14 13 16,9-6 6-16,14-10 6 15,6-10 4-15,10-25 4 0,2 0 6 16,-8-20 30-16,-13-7 24 16,-14-10 22-16,-10-9-2 15,-10 1-28-15,-4 3-25 16,-3 5-45-16,0 5-50 15,7 8-149-15,4 3-169 16</inkml:trace>
  <inkml:trace contextRef="#ctx0" brushRef="#br0" timeOffset="67437.0888">5174 15662 1045 0,'-3'4'479'0,"-7"15"-185"16,-7 5-83-16,-2 16-50 15,-1 5-39-15,-2 5-59 16,4 2-25-16,8-11-21 16,3-6-3-16,12-18-14 15,2-12-4-15,7-18-4 16,-2-11-1-16,0-20 11 16,1-6 5-16,-1-12 4 15,-1-3 3-15,3-2-7 16,2 7-3-16,7 11 9 15,-2 12 1-15,0 27 3 16,-5 8-2-16,-1 25-10 16,-1 8-6-16,3 15 1 0,2 8 3 15,3 5-1-15,-1 3 2 16,-2-1-2-16,-8-8-33 16,3-10-127-16,-5-15-62 15</inkml:trace>
  <inkml:trace contextRef="#ctx0" brushRef="#br0" timeOffset="67587.8482">5167 15786 1116 0,'0'1'497'0,"9"5"-188"16,7 3-181-16,18-1-49 15,14-2-24-15,9-3-18 16,1-2-59-16</inkml:trace>
  <inkml:trace contextRef="#ctx0" brushRef="#br0" timeOffset="67796.6722">5788 15750 944 0,'22'-3'424'0,"12"-2"-188"15,11 5-178-15,-1 0-6 16,-3 3-50-16,-1 2-57 16</inkml:trace>
  <inkml:trace contextRef="#ctx0" brushRef="#br0" timeOffset="67962.7913">5792 15862 1094 0,'11'3'500'0,"13"0"-214"16,7 2-85-16,6-1-81 15,7 4-42-15,4-1-29 16,4 3-61-16</inkml:trace>
  <inkml:trace contextRef="#ctx0" brushRef="#br0" timeOffset="68872.4744">6565 15535 671 0,'1'-1'409'0,"1"-4"-75"16,-10 4-145-16,-6 1-30 16,-12 1-97-16,-6 3-23 15,-4-1-14-15,-6 1-7 0,1-3-6 16,2-1 0-16,3-5-7 15,7 2-1-15,11-1-4 16,5 4-8-16,7 1-5 16,4 4-3-16,2 4-7 15,0 5 7-15,4 7 11 16,0-2 9-16,-1 8 22 16,1-2 3-16,-2 4 1 15,-2-2-2-15,0-8-7 16,-1-3-4-16,3-11 4 15,3-4 2-15,9-9-5 16,6-1-3-16,14-3-15 16,5 4-3-16,4 8-3 15,4 5 3-15,-1 12 8 16,-7 3 6-16,-13 7 11 16,-19 3 8-16,-28 7 12 0,-13-1 4 15,-12-1 1-15,-1-8-4 16,-4-18-30-16,5-4-39 15,8-14-96-15,6-4-43 16,16-4-109-16,9 0-67 16</inkml:trace>
  <inkml:trace contextRef="#ctx0" brushRef="#br0" timeOffset="69040.1199">6832 15833 1515 0,'-3'0'668'0,"0"0"-363"16,-2-1-63-16,4 0-130 15,-1 0-46-15,1 0-66 16,0 0-80-16</inkml:trace>
  <inkml:trace contextRef="#ctx0" brushRef="#br0" timeOffset="69545.7747">7316 15621 904 0,'-28'-1'417'16,"-20"1"-205"-16,1 12-103 15,6 4-28-15,14 16-59 16,10 5-7-16,17 14-11 16,4 4-4-16,23-3 4 15,10-7 3-15,14-20 29 16,8-11 12-16,-3-23 17 15,-4-14 41-15,-17-16 15 16,-10-10 5-16,-20-5 4 16,-14 0-36-16,-17 8-40 15,-12 1-20-15,-11 14-29 16,4 11-12-16,6 15-86 0,9 11-84 16</inkml:trace>
  <inkml:trace contextRef="#ctx0" brushRef="#br0" timeOffset="69713.9732">7548 15964 1483 0,'-1'-4'670'0,"-4"3"-347"16,3-2-99-16,1 2-137 15,0-1-50-15,1-3-153 16,4-16-295-16</inkml:trace>
  <inkml:trace contextRef="#ctx0" brushRef="#br0" timeOffset="70072.9062">7915 15643 842 0,'-9'-7'437'0,"-17"-8"-124"0,3 5-78 16,-5 10-84-16,0 3-53 16,3 16-60-16,4 6-16 15,11 11-22-15,7 7-5 16,14 5 1-16,7 3 3 15,12-9 12-15,5-6 7 16,5-19 13-16,2-10 17 0,-3-17 47 16,-4-13 9-1,-10-14 15-15,-10-7-10 0,-17-3-45 16,-12 0-15-16,-15 4-28 16,-1 6-21-16,6 11-142 15,10 10-244-15</inkml:trace>
  <inkml:trace contextRef="#ctx0" brushRef="#br0" timeOffset="70757.7091">8503 15591 887 0,'-8'-1'384'0,"-15"0"-202"15,-6-1-32-15,-5 2-59 16,-3 1-25-16,2 1-36 15,2-2-12-15,1 4-11 16,3-4-4-16,10 0-7 16,5 4-5-16,7 0-6 15,6 4 3-15,1 2 17 16,2 4 7-16,-1 1 24 16,-1 0 7-16,1 0 2 15,-2-2-1-15,-1-2-12 16,-1 3-7-16,-1-6-7 15,2-2-2-15,1-4 3 0,3-1 0 16,-2-1-4-16,0-1-3 16,15-1-13-16,40-4-4 15,-19 7-3-15,-3 5-2 16,8 6 9-16,0 4 7 16,-10 6 12-16,-2 2 7 15,-24 5 24-15,-11-1 8 16,-19 1 6-16,-3-3 2 15,-7-8-20-15,1-9-9 0,0-9-21 16,1-4-41-16,11-11-127 16,5 0-101-16</inkml:trace>
  <inkml:trace contextRef="#ctx0" brushRef="#br0" timeOffset="71028.396">8710 15631 1164 0,'3'-3'525'0,"-1"-1"-245"16,2 1-94-16,-4 3-76 16,0 0-31-16,-1 4-31 15,-3 17-5-15,-6 30-19 16,10-25-6-16,12-1-7 0,5 1-1 15,4-5 0-15,2-2-1 16,1-6 2-16,-2-5-1 16,-1-6-23-16,2-2-46 15,-1-10-150-15,-1-2-138 16</inkml:trace>
  <inkml:trace contextRef="#ctx0" brushRef="#br0" timeOffset="71197.3117">8884 15624 871 0,'-2'-4'422'0,"-3"5"-167"16,0 5-52-16,6 7-68 16,-2 9-19-16,2 8-7 15,5 7-5-15,-6 6-19 16,1 6-15-16,0 2-28 16,0-3-10-16,6-9-51 15,1-4-78-15</inkml:trace>
  <inkml:trace contextRef="#ctx0" brushRef="#br0" timeOffset="71749.1149">9348 15757 879 0,'12'0'431'0,"9"-2"-171"16,18-3-145-16,9 2-31 15,8-2-64-15,5 3-11 16,-9 3-57-16,-6 3-89 16</inkml:trace>
  <inkml:trace contextRef="#ctx0" brushRef="#br0" timeOffset="71959.1176">9397 15893 1237 0,'8'0'492'0,"14"0"-329"16,12 2-13-16,10 0-34 16,6-1-24-16,4 0-34 15,0 0-15-15,-12-2-105 16,-4-3-87-16</inkml:trace>
  <inkml:trace contextRef="#ctx0" brushRef="#br0" timeOffset="72529.5237">10374 15623 773 0,'-15'-5'384'0,"-19"-3"-115"16,-1 2-73-16,0 11-81 16,-1 6-32-16,6 8-55 0,2 6-15 15,14 8-16-15,11 4-6 16,15 6 0-16,12 1 3 16,17-5 14-16,5-7 18 15,14-17 27-15,1-11 25 16,-6-17 52-16,-11-10 10 15,-25-12 1-15,-12-1-14 16,-26-6-57-16,-14-1-23 0,-15 9-28 16,-4 0-13-16,5 12-4 15,16 9-50-15,13 9-171 16</inkml:trace>
  <inkml:trace contextRef="#ctx0" brushRef="#br0" timeOffset="72707.5837">10742 15873 1233 0,'-2'7'593'16,"-1"3"-277"-16,0-1-135 15,-2-2-28-15,3-6-109 16,2-3-80-16</inkml:trace>
  <inkml:trace contextRef="#ctx0" brushRef="#br0" timeOffset="73169.4153">11077 15736 690 0,'-6'-7'393'16,"-3"-6"-101"-16,2-6-33 15,4-4-22-15,11-9-75 16,8 1-42-16,16 3-39 16,7 6-16-16,3 17-25 15,-4 7-6-15,-7 16-29 16,-9 8-5-16,-14 10-1 16,-8 0 1-16,-22 6 4 15,-8-1 3-15,-15 0 2 16,-4 0-2-16,4-5 1 15,4-4-3-15,24-11-4 16,10-5-1-16,19-5 0 0,13-8 0 16,15-2 3-16,9-2 1 15,-1-6-3-15,-1 2 6 16,2-3-111-16,-2-1-46 16</inkml:trace>
  <inkml:trace contextRef="#ctx0" brushRef="#br0" timeOffset="73497.5957">11697 15604 951 0,'-8'-11'443'0,"-11"-13"-174"16,-6 8-44-16,-6 13-70 15,-3 3-37-15,-4 13-71 16,0 5-17-16,5 11-24 15,7 8-6-15,10 7-5 16,10 2 3-16,13 6 1 16,8-4 2-16,18-10 6 15,9-2 4-15,11-19 7 16,-1-9 6-16,-13-15 8 16,-7-9 4-16,-16-10 8 15,-8-2-2-15,-18-1-10 0,-18 0-3 16,-26 4-16-16,-10 2-4 15,3 8 8-15,6 6-42 16,29 7-163-16,13 4-194 16</inkml:trace>
  <inkml:trace contextRef="#ctx0" brushRef="#br0" timeOffset="73953.4037">12134 15680 681 0,'-1'-6'371'0,"-1"-7"-57"16,-6-1-66-16,-10-1-55 15,-5-1-18-15,-9-2-46 16,-4 0-29-16,-2 6-59 16,1 5-22-16,2 9-27 15,6 3-8-15,7 8-5 16,8 1-3-16,14 3 3 16,6 3 3-16,10-3 9 0,2-2 4 15,7-5 7-15,4-3 3 16,0-4 1-16,7-2 0 15,0 1-5-15,3 4-1 16,-3 5-3-16,-5 7 1 16,-7 6 8-16,-9-2 8 15,-8 2 9-15,-7-2 8 16,-11-1 34-16,-10-4 8 0,-18-6 2 16,-6-2-4-16,-6-9-35 15,3-2-58-15,12-7-287 16</inkml:trace>
  <inkml:trace contextRef="#ctx0" brushRef="#br0" timeOffset="74565.3631">12582 15483 764 0,'7'-5'430'0,"12"-2"-69"16,2 11-182-16,-3 6-37 16,3 16-42-16,-9 3-8 15,-7 4-28-15,-4-3-6 0,-3-7-16 16,-2-5-5-16,-1-11-4 16,-1-2 5-16,2-10 2 15,2-4-3-15,5-10-15 16,5-5-14-16,8-1-13 15,2-1-5-15,7 5-1 16,2 6-3-16,0 8-3 16,0 9 2-16,-3 12 11 15,-8 2 8-15,-11 6 13 16,-6-1 1-16,-8-3-3 16,0-3-3-16,1-3 1 15,3-4 1-15,5-9 4 16,4-2-1-16,8-9-4 15,6-4-2-15,5-4-8 16,-1 2-2-16,-1 5-2 16,-1 3-5-16,-2 11-7 15,0 4 0-15,-7 12 2 0,-1 2 3 16,-5 3 6-16,3 5 1 16,0-4-2-16,2 1-59 15,-2-6-180-15</inkml:trace>
  <inkml:trace contextRef="#ctx0" brushRef="#br0" timeOffset="74759.8303">12633 15765 971 0,'2'-1'443'0,"2"-1"-88"15,14 0-164-15,11 1-67 16,13-2 16-16,18 3-67 15,0 0-18-15,10 5-18 16,-1 1-8-16,-8-1-140 16,-2-2-68-16</inkml:trace>
  <inkml:trace contextRef="#ctx0" brushRef="#br0" timeOffset="75085.7526">12882 16016 1180 0,'-9'-8'485'0,"-16"-10"-291"0,-4 2-18 15,-2 6-32-15,4 5-28 16,4 5-50-16,12 8-25 15,10 7-33-15,2 3-9 16,20 6-4-16,3 3 6 16,8 5 9-16,-1-4 2 0,-9 2 18 15,-13-2 5-15,-18-4 25 16,-13 2 12-16,-14-10-3 16,1-5 0-16,-3-11-24 15,4-2-6-15,12-7-77 16,3-1-76-16</inkml:trace>
  <inkml:trace contextRef="#ctx0" brushRef="#br0" timeOffset="75917.3468">2280 17272 746 0,'4'-9'432'0,"3"-19"-20"0,0 0-137 16,0-7-67 0,-4-2-29-16,-3 1-41 15,-9 3-14-15,-10 6-35 16,-9 3-22-16,-9 13-38 15,-1 11-18-15,2 17-21 0,2 11-7 16,12 13-8-16,2 3 3 16,14 3 7-16,9 0 7 15,13-5 8-15,8-7 2 16,8-16 4-16,4-7 0 16,6-18 4-16,-4-4 1 15,0-15 0-15,-4-1 3 0,-11-3 0 16,-3-2 0-16,-12 11-2 15,-6 5-5-15,-1 15-10 16,-2 10-1-16,0 17 3 16,1 5 2-16,1 16 8 15,3 1-2-15,6-5-3 16,4-4 13-16,9-15 324 16</inkml:trace>
  <inkml:trace contextRef="#ctx0" brushRef="#br0" timeOffset="76587.4834">2586 17403 669 0,'6'0'331'0,"4"3"-96"16,3 3-41-16,-5 10-30 16,-2 7-19-16,-6 8-36 15,-6 1-13-15,-5-2-32 16,-2-7-14-16,4-10-12 15,3-7 0-15,5-13-9 16,2-8-5-16,7-13-15 16,0-2-9-16,7 1-1 15,1 3-3-15,3 11 1 16,0 6 1-16,4 12 6 0,-3 9 3 16,-7 10 8-16,-5 6 0 15,-8 1 0-15,0-4-1 16,-5-8 0-16,4-7 1 15,3-8 5-15,3-5 3 16,4-14-2-16,3-5-3 16,0-2-9-16,3 1-5 15,2 4-4-15,1 4-3 16,-3 12-11-16,-1 3-1 16,-5 15 3-16,-3 7 2 15,-4 2 10-15,-2 3 6 0,2-2-26 16,2-6-72-16</inkml:trace>
  <inkml:trace contextRef="#ctx0" brushRef="#br0" timeOffset="76871.5533">3082 17422 830 0,'8'4'450'16,"0"3"-94"-16,-2 9-167 15,-3 6-13-15,-7 3-68 16,-2 0-27-16,-4 2-33 15,-5-6-8-15,3-9-26 16,-5-4-23-16,3-13-70 16,4-7-24-16,-3-6 0 15,11-5 16-15,0-2 56 16,6 3 21-16,5 6 44 0,1 6 9 16,4 12 33-16,-2 9 9 15,4 9-18-15,0 9 1 16,4 0-20-16,3-3-9 15,3-6-12-15,-2-5-6 16,-5-10-108-16,-2-5-81 16</inkml:trace>
  <inkml:trace contextRef="#ctx0" brushRef="#br0" timeOffset="77127.1127">3289 17445 863 0,'10'5'445'0,"9"4"-88"16,2 7-151-16,1 11-62 15,1-3-35-15,-6 6-52 16,-2-5-9-16,-5-9-6 16,-5 1-34-16,-1-16-83 15,-3-1-51-15,1-16-64 16,-1-10 25-16,2-3 78 16,1-2 47-16,1 2 65 15,-2 6 33-15,-6 8 66 16,-6 8 17-16,-14 21 11 15,-5 6-24-15,-4 14-66 16,2 3-15-16,5-3-101 16,8 0 366-16</inkml:trace>
  <inkml:trace contextRef="#ctx0" brushRef="#br0" timeOffset="77427.8129">3826 17245 936 0,'15'-5'456'0,"21"0"-170"16,5 1-57-16,0 4-98 15,0 0-45-15,-8 0-57 16,4 2 3-16,-5-1-94 16,-5 0-77-16</inkml:trace>
  <inkml:trace contextRef="#ctx0" brushRef="#br0" timeOffset="77577.7953">3889 17391 1241 0,'14'1'536'0,"11"3"-337"16,13-3-84-16,1 0-15 15,16-1-92-15,3 0 470 16</inkml:trace>
  <inkml:trace contextRef="#ctx0" brushRef="#br0" timeOffset="78113.4227">4641 17178 1045 0,'-20'11'460'0,"-12"9"-229"15,2 16-146-15,7 10-27 16,15 8-41-16,4-1-8 16,12-8 4-16,11-11 12 15,12-15 25-15,8-11 6 16,7-15 13-16,-1-10-5 16,-10-12-12-16,-5-3-2 15,-12-2-8-15,-5-1-3 16,-12 5-11-16,-1 4-7 0,-6 12-10 15,-1 10-10-15,2 12-8 16,0 9-2-16,5 14-3 16,3 4 6-16,12 1 6 15,8-2 1-15,10-11 5 16,2-4 2-16,-1-10 19 16,-6-10 18-16,-9-10 35 15,-2-4 8-15,-9-9-10 16,-3 1-16-16,-3-3-35 15,-2-6-35-15,-2-1-127 16,-4 0-97-16</inkml:trace>
  <inkml:trace contextRef="#ctx0" brushRef="#br0" timeOffset="78338.189">4936 17077 946 0,'4'-12'452'0,"9"-18"-141"0,4-1-74 15,9 3-37-15,0 5-43 16,-4 13-66-16,0 5-36 16,-12 12-41-16,-4 4-4 15,-12 11-1-15,-6 3 1 16,-1 1-1-16,-1 1-4 16,14-6-3-16,7-4-1 0,16-7 0 15,14-4 0-15,13-4-43 16,5 1-77-16</inkml:trace>
  <inkml:trace contextRef="#ctx0" brushRef="#br0" timeOffset="78786.4908">5527 17104 1001 0,'-3'1'437'0,"-5"12"-191"16,-4 8-63-16,-3 21-47 15,1 9-2-15,-2 10-37 0,2 4-14 16,3-9-22-16,-1-9-19 15,8-20-17-15,3-16 6 16,3-14 8-16,7-11-2 16,1-19-4-16,3-8-10 15,4-16-9-15,-5-4-2 16,8-6 1-16,-2 1-1 16,0 11-6-16,4 4 2 0,-7 22 20 15,-1 8 3-15,-2 23 4 16,-2 11-4-16,3 20-19 15,-1 7-2-15,6 13 3 16,-2 6 0-16,5 8-1 16,0 2-1-16,-2-8 10 15,1-5-43-15,-10-18-99 16,-4-6-49-16</inkml:trace>
  <inkml:trace contextRef="#ctx0" brushRef="#br0" timeOffset="78952.3569">5452 17339 1437 0,'5'4'592'0,"3"1"-337"16,16 0-159-16,8-3 18 16,18-2-62-16,6 0-26 15,2-3-73-15,1-2-491 16</inkml:trace>
  <inkml:trace contextRef="#ctx0" brushRef="#br0" timeOffset="79288.9374">6159 17215 941 0,'-4'-3'507'0,"-1"1"-72"16,5-1-210-16,0 3-120 16,7 0-32-16,23 0-50 15,53 4-10-15,-33-2 17 16,1 2-45-16,-13-1-133 0</inkml:trace>
  <inkml:trace contextRef="#ctx0" brushRef="#br0" timeOffset="79432.7019">6160 17389 1163 0,'20'1'468'0,"12"-1"-272"0,18-4-142 16,10 0-1-16,1-7-60 16,3 2-474-16</inkml:trace>
  <inkml:trace contextRef="#ctx0" brushRef="#br0" timeOffset="80029.1492">7078 17083 533 0,'-4'-6'286'0,"-3"0"-80"15,1-1-112-15,-5 1-27 16,-2 4-40-16,2-1 0 16,-10 1-3-16,-2 2 2 0,-2 2-7 15,-3 2-8-15,5 6-2 16,1-2 13-16,6 8 30 16,2 3 13-16,-1 4 13 15,5 1-1-15,-2 1-13 16,6 1-8-16,6-8-7 15,0-3-9-15,6-8 5 16,1-7 5-16,12-7-1 16,-1-3-5-16,7-4-22 15,5 1-13-15,5 6-4 16,10 6-2-16,5 9 3 16,1 6 5-16,-8 9 2 15,-11-1 2-15,-19 10 6 16,-14 3 13-16,-29 2 21 15,-9 1 5-15,-14-10-1 16,-4-5-11-16,5-14-18 0,6-5-22 16,5-12-80-16,6-4-36 15,19-8-146-15,10-5-193 16</inkml:trace>
  <inkml:trace contextRef="#ctx0" brushRef="#br0" timeOffset="80408.3434">7186 16815 817 0,'16'-11'430'15,"12"-7"-88"-15,9 13-171 16,3 5-25-16,-6 15-51 16,-6 7-28-16,-15 10-26 15,-8 5-5-15,-6 2 1 16,-9 1 1-16,-2-7-2 15,-2-4-2-15,2-14-7 0,7-6-1 16,10-7-1-16,7-3-1 16,9-5-5-16,4-4-4 15,6-1 11-15,5 1-52 16,7 6 141-16</inkml:trace>
  <inkml:trace contextRef="#ctx0" brushRef="#br0" timeOffset="80722.0567">7526 17298 1502 0,'-6'1'627'15,"-5"-1"-371"-15,8 0-186 16,3 4 4-16,6 0-163 15,8 3-179-15</inkml:trace>
  <inkml:trace contextRef="#ctx0" brushRef="#br0" timeOffset="81197.6756">8165 17148 988 0,'-16'-5'461'0,"-19"-1"-186"15,-7 6-53-15,-5 10-81 16,5 5-38-16,11 8-68 16,8 5-20-16,17 13-18 15,7 5-5-15,21 5 8 16,6-5 3-16,17-14 8 0,6-12 6 15,9-23 6-15,5-9 30 16,-14-18 36-16,-11-6 9 16,-22-7 14-16,-18-1-27 15,-30-2-40-15,-13 4-15 16,-23 9-25-16,-1 7-8 16,19 17-18-16,10 4-48 15,28 14-163-15,13 7-120 16</inkml:trace>
  <inkml:trace contextRef="#ctx0" brushRef="#br0" timeOffset="81380.341">8436 17438 1252 0,'-4'-1'626'0,"1"-2"-151"16,2 2-190-16,1-1-125 15,0 1-55-15,0 0-86 16,0-2-35-16,7-12-163 16,23-27 47-16</inkml:trace>
  <inkml:trace contextRef="#ctx0" brushRef="#br0" timeOffset="81683.0572">8782 17182 931 0,'-21'-7'504'0,"-15"-5"-91"16,-1 6-228-16,3 6-42 16,5 7-71-16,7 10-31 0,9 13-22 15,8 5-3-15,14 9-8 16,8-2 0-16,18-4 2 15,6-4 3-15,6-18 11 16,0-9 5-16,-9-15 16 16,-8-8 7-16,-12-13 11 15,-6 1-2-15,-14-7-13 16,-7 0-15-16,-13 4-25 16,-4-1-49-16,-5 12 380 15</inkml:trace>
  <inkml:trace contextRef="#ctx0" brushRef="#br0" timeOffset="82290.6341">9306 17076 504 0,'4'0'342'0,"2"-1"25"0,-6 1-130 16,-2 0-112 0,1 0-49-16,-24 1-62 15,-39 3-5-15,26-2-3 16,-3-2 0-16,6 2-1 16,4 2-4-16,6 3 2 15,6-3-3-15,7 1 10 16,0 0 6-16,5 1 14 15,0 4 11-15,3-2-1 16,1 2 8-16,2-1 7 16,0 2 1-16,7 0-5 15,2 0-5-15,12-7-17 0,6 0-4 16,12-4-6-16,8 0-5 16,12 5 14-16,-2 5 8 15,-7 6 7-15,-8 2 3 16,-20 4-7-16,-8 4 8 15,-16 1 23-15,-7 3 4 16,-17-1-6-16,-4-4-15 16,-11-12-18-16,-3-7-6 0,4-11-53 15,5-7-56-15,17-7-158 16,5-2-126-16</inkml:trace>
  <inkml:trace contextRef="#ctx0" brushRef="#br0" timeOffset="82539.9719">9546 17099 862 0,'6'-3'493'0,"3"-1"3"16,0 4-254-16,-1 7-107 0,-4 4-22 15,-6 4-44 1,-3 2-10-16,-2 1-11 15,1 4-11-15,7 0-20 16,4-1-7-16,9-1-3 0,3-1-2 16,4-6-9-16,1-3-30 15,0-9-90-15,2-3-75 16,-3-9-326-16</inkml:trace>
  <inkml:trace contextRef="#ctx0" brushRef="#br0" timeOffset="82694.7891">9767 17105 725 0,'-5'0'447'0,"0"1"-33"16,0 6-115-16,0 6-120 16,0 5-35-16,-1 12-32 15,6 5-12-15,-1 10-29 16,1 3-15-16,-1 2-23 16,0-2-5-16,-1-7-171 15,0-9 136-15</inkml:trace>
  <inkml:trace contextRef="#ctx0" brushRef="#br0" timeOffset="83029.2378">10226 17211 806 0,'0'-1'470'16,"7"0"18"-16,6 1-220 15,10-4-134-15,7 3-13 0,8-2-63 16,2-1-32-16,3 4-16 16,-2 0 1-16,-11 4-101 15,-1-2-82-15</inkml:trace>
  <inkml:trace contextRef="#ctx0" brushRef="#br0" timeOffset="83207.4276">10268 17318 806 0,'-1'5'389'0,"-5"3"-42"15,10 5-110-15,14-6-30 16,6-3-1-16,23-3-76 16,6 1-34-16,13-1-43 15,-3 1-14-15,-8 0-32 16,-12 0-73-16</inkml:trace>
  <inkml:trace contextRef="#ctx0" brushRef="#br0" timeOffset="85403.6932">11094 17366 690 0,'2'-21'374'16,"0"-16"-68"-16,9-6-129 15,6-2-16-15,2 0-19 16,2 6-10-16,-5 8-10 16,-4 5 0-16,-8 14-15 15,-4 4-25-15,0 15-43 16,-2 6-19-16,1 18-28 15,2 10 4-15,7 9 10 16,3 10 3-16,1-3 4 0,-2 0 1 16,-2-11 3-16,-4-9-8 15,-1-14-124-15,0-8-62 16</inkml:trace>
  <inkml:trace contextRef="#ctx0" brushRef="#br0" timeOffset="85546.7532">11479 17475 998 0,'-1'0'545'0,"1"0"-3"15,0 5-324-15,0-5-123 16,0 0 7-16,0 0-39 16</inkml:trace>
  <inkml:trace contextRef="#ctx0" brushRef="#br0" timeOffset="86094.0981">11663 17219 901 0,'-1'-4'438'0,"-1"-9"-142"16,8-3-79-16,15-3-64 16,7 1-18-16,17 3-46 15,4 6-15-15,5 11-35 16,-4 3-19-16,-19 4-15 16,-10 2-1-16,-21 2 0 15,-13 2 0-15,-13 5 3 16,-8-3 1-16,3-4 2 15,8-2 2-15,18-9-12 16,13-2 0-16,22-1-11 16,6 1-7-16,13 7 3 15,-3 9-1-15,-11 14 5 16,-7 7 11-16,-31 10 17 16,-17 2 7-16,-30-5 8 15,-12-5-2-15,-2-18 3 16,5-9-21-16,24-12-79 0,17-5-66 15</inkml:trace>
  <inkml:trace contextRef="#ctx0" brushRef="#br0" timeOffset="86602.5301">12464 17147 850 0,'-2'-6'398'0,"-9"-3"-163"16,-4 1-50-16,-13 5-72 16,-8 3-34-16,-9 1-41 15,1 3-12-15,8 3-12 16,6-1-5-16,14 4-9 15,1 0-5-15,9 0-2 16,6 0-2-16,2 0 3 16,2 1 7-16,2 0 21 15,1 2 10-15,-1-2 16 16,-1 1 4-16,-2-3 1 16,-3-2-1-16,0-2-8 0,3-1-5 15,4-4-9-15,3-1-5 16,5-3-5-16,2-3-4 15,-1 2-13-15,4 3-3 16,8 6-5-16,6 6 3 16,6 6 11-16,0 4 12 15,-5 5 13-15,-7 1 0 16,-17 3 18-16,-11-1 4 0,-24 3 7 16,-13-4 1-16,-16-4-19 15,0-3-11-15,2-13-14 16,7-5-32-16,20-5-128 15,1-5-302-15</inkml:trace>
  <inkml:trace contextRef="#ctx0" brushRef="#br0" timeOffset="87235.3872">12904 17058 971 0,'11'4'443'0,"10"3"-196"0,2 13-111 16,-3 0 8-16,-7 3-30 16,-8 4-12-16,-12-4-13 15,-3-3-12-15,-1-5-27 16,2-6-7-16,3-10-2 15,6-5-3-15,8-9-10 16,5-5-6-16,9-6-19 16,2 0-2-16,5 3-3 15,1 0-2-15,-2 9-8 16,-1 9-4-16,-9 6 8 16,0 14 6-16,-8 7 14 15,-3 2 8-15,-5 4 1 16,-9-3-2-16,-1-3-3 15,1-3 0-15,0-8-4 16,9-4 3-16,3-9 6 16,-1-6 0-16,12-10-1 15,-2-2-4-15,3 1-10 0,5 1-2 16,-6 9-9-16,-2 5-6 16,-4 6 2-16,1 13 5 15,-3 6 8-15,-1 1 6 16,1 1 2-16,-2-6-3 15,0-3-22-15,4-2-65 16,-6-8 96-16</inkml:trace>
  <inkml:trace contextRef="#ctx0" brushRef="#br0" timeOffset="87430.2694">12940 17428 1370 0,'8'0'564'0,"18"0"-318"16,12 0-74-16,20-4-20 15,7 1-42-15,8-5-58 16,5 2-15-16,3 2-12 16,1-3-67-16,-5 2-157 15</inkml:trace>
  <inkml:trace contextRef="#ctx0" brushRef="#br0" timeOffset="87889.639">13464 17616 791 0,'-10'-7'472'15,"-6"-2"-7"-15,-18 1-250 16,-6-2-14-16,-9 6-30 16,-1-3-23-16,10 3-39 15,5 4-27-15,15 2-53 16,7 6-24-16,14 3-16 16,11 8-2-16,13 6 7 15,7 4 6-15,10 11 11 16,-1-1 12-16,-9 9 8 15,-12-2 26-15,-29-8 43 16,-19-5 3-16,-27-18 6 0,-11-11-25 16,-20-17-64-16,-9-7-25 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23F949-2ACA-481C-87AE-89754124B8CC}" type="datetimeFigureOut">
              <a:rPr lang="el-GR" smtClean="0"/>
              <a:t>14/11/2022</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DCB121-525A-438D-8FD9-7B2708CF85C9}" type="slidenum">
              <a:rPr lang="el-GR" smtClean="0"/>
              <a:t>‹#›</a:t>
            </a:fld>
            <a:endParaRPr lang="el-GR"/>
          </a:p>
        </p:txBody>
      </p:sp>
    </p:spTree>
    <p:extLst>
      <p:ext uri="{BB962C8B-B14F-4D97-AF65-F5344CB8AC3E}">
        <p14:creationId xmlns:p14="http://schemas.microsoft.com/office/powerpoint/2010/main" val="3693239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2</a:t>
            </a:fld>
            <a:endParaRPr lang="el-GR"/>
          </a:p>
        </p:txBody>
      </p:sp>
    </p:spTree>
    <p:extLst>
      <p:ext uri="{BB962C8B-B14F-4D97-AF65-F5344CB8AC3E}">
        <p14:creationId xmlns:p14="http://schemas.microsoft.com/office/powerpoint/2010/main" val="3529372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46125"/>
            <a:ext cx="4975225" cy="3730625"/>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14</a:t>
            </a:fld>
            <a:endParaRPr lang="el-GR"/>
          </a:p>
        </p:txBody>
      </p:sp>
    </p:spTree>
    <p:extLst>
      <p:ext uri="{BB962C8B-B14F-4D97-AF65-F5344CB8AC3E}">
        <p14:creationId xmlns:p14="http://schemas.microsoft.com/office/powerpoint/2010/main" val="4199112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46125"/>
            <a:ext cx="4975225" cy="3730625"/>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15</a:t>
            </a:fld>
            <a:endParaRPr lang="el-GR"/>
          </a:p>
        </p:txBody>
      </p:sp>
    </p:spTree>
    <p:extLst>
      <p:ext uri="{BB962C8B-B14F-4D97-AF65-F5344CB8AC3E}">
        <p14:creationId xmlns:p14="http://schemas.microsoft.com/office/powerpoint/2010/main" val="2610576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46125"/>
            <a:ext cx="4975225" cy="3730625"/>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16</a:t>
            </a:fld>
            <a:endParaRPr lang="el-GR"/>
          </a:p>
        </p:txBody>
      </p:sp>
    </p:spTree>
    <p:extLst>
      <p:ext uri="{BB962C8B-B14F-4D97-AF65-F5344CB8AC3E}">
        <p14:creationId xmlns:p14="http://schemas.microsoft.com/office/powerpoint/2010/main" val="1359305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46125"/>
            <a:ext cx="4975225" cy="3730625"/>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17</a:t>
            </a:fld>
            <a:endParaRPr lang="el-GR"/>
          </a:p>
        </p:txBody>
      </p:sp>
    </p:spTree>
    <p:extLst>
      <p:ext uri="{BB962C8B-B14F-4D97-AF65-F5344CB8AC3E}">
        <p14:creationId xmlns:p14="http://schemas.microsoft.com/office/powerpoint/2010/main" val="95888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46125"/>
            <a:ext cx="4975225" cy="3730625"/>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18</a:t>
            </a:fld>
            <a:endParaRPr lang="el-GR"/>
          </a:p>
        </p:txBody>
      </p:sp>
    </p:spTree>
    <p:extLst>
      <p:ext uri="{BB962C8B-B14F-4D97-AF65-F5344CB8AC3E}">
        <p14:creationId xmlns:p14="http://schemas.microsoft.com/office/powerpoint/2010/main" val="579101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46125"/>
            <a:ext cx="4975225" cy="3730625"/>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20</a:t>
            </a:fld>
            <a:endParaRPr lang="el-GR"/>
          </a:p>
        </p:txBody>
      </p:sp>
    </p:spTree>
    <p:extLst>
      <p:ext uri="{BB962C8B-B14F-4D97-AF65-F5344CB8AC3E}">
        <p14:creationId xmlns:p14="http://schemas.microsoft.com/office/powerpoint/2010/main" val="2697777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D8BD707-D9CF-40AE-B4C6-C98DA3205C09}" type="datetimeFigureOut">
              <a:rPr lang="en-US" smtClean="0"/>
              <a:pPr/>
              <a:t>11/14/2022</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F15528-21DE-4FAA-801E-634DDDAF4B2B}"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6925836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794237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132545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8350" y="710292"/>
            <a:ext cx="7415050" cy="661308"/>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738350" y="1492275"/>
            <a:ext cx="7415050" cy="43484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3774913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560035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0154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9373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283231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28072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11/14/2022</a:t>
            </a:fld>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44157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11/14/2022</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00043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38350" y="710292"/>
            <a:ext cx="741505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38350" y="1907270"/>
            <a:ext cx="7415050" cy="39334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D8BD707-D9CF-40AE-B4C6-C98DA3205C09}" type="datetimeFigureOut">
              <a:rPr lang="en-US" smtClean="0"/>
              <a:pPr/>
              <a:t>11/14/2022</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32181649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2.png"/><Relationship Id="rId7" Type="http://schemas.openxmlformats.org/officeDocument/2006/relationships/image" Target="../media/image110.png"/><Relationship Id="rId12"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0.png"/><Relationship Id="rId11" Type="http://schemas.openxmlformats.org/officeDocument/2006/relationships/customXml" Target="../ink/ink1.xml"/><Relationship Id="rId5" Type="http://schemas.openxmlformats.org/officeDocument/2006/relationships/image" Target="../media/image91.png"/><Relationship Id="rId10" Type="http://schemas.openxmlformats.org/officeDocument/2006/relationships/image" Target="../media/image14.png"/><Relationship Id="rId4" Type="http://schemas.openxmlformats.org/officeDocument/2006/relationships/image" Target="../media/image80.png"/><Relationship Id="rId9" Type="http://schemas.openxmlformats.org/officeDocument/2006/relationships/image" Target="../media/image130.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0.png"/><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90.png"/><Relationship Id="rId5" Type="http://schemas.openxmlformats.org/officeDocument/2006/relationships/image" Target="../media/image280.png"/><Relationship Id="rId10" Type="http://schemas.openxmlformats.org/officeDocument/2006/relationships/image" Target="../media/image31.png"/><Relationship Id="rId4" Type="http://schemas.openxmlformats.org/officeDocument/2006/relationships/image" Target="../media/image21.jpeg"/><Relationship Id="rId9" Type="http://schemas.openxmlformats.org/officeDocument/2006/relationships/image" Target="../media/image300.png"/></Relationships>
</file>

<file path=ppt/slides/_rels/slide2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30.png"/><Relationship Id="rId4" Type="http://schemas.openxmlformats.org/officeDocument/2006/relationships/image" Target="../media/image320.png"/></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26.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6.emf"/><Relationship Id="rId5" Type="http://schemas.openxmlformats.org/officeDocument/2006/relationships/customXml" Target="../ink/ink4.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8" Type="http://schemas.openxmlformats.org/officeDocument/2006/relationships/customXml" Target="../ink/ink6.xml"/><Relationship Id="rId3" Type="http://schemas.openxmlformats.org/officeDocument/2006/relationships/image" Target="../media/image37.png"/><Relationship Id="rId7" Type="http://schemas.openxmlformats.org/officeDocument/2006/relationships/image" Target="../media/image27.emf"/><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customXml" Target="../ink/ink5.xml"/><Relationship Id="rId5" Type="http://schemas.openxmlformats.org/officeDocument/2006/relationships/image" Target="../media/image35.png"/><Relationship Id="rId4" Type="http://schemas.openxmlformats.org/officeDocument/2006/relationships/image" Target="../media/image38.png"/><Relationship Id="rId9" Type="http://schemas.openxmlformats.org/officeDocument/2006/relationships/image" Target="../media/image28.emf"/></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29.emf"/><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customXml" Target="../ink/ink7.xml"/><Relationship Id="rId5" Type="http://schemas.openxmlformats.org/officeDocument/2006/relationships/image" Target="../media/image35.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30.emf"/><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customXml" Target="../ink/ink8.xml"/><Relationship Id="rId5" Type="http://schemas.openxmlformats.org/officeDocument/2006/relationships/image" Target="../media/image35.png"/><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7827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p:sp>
        <p:nvSpPr>
          <p:cNvPr id="3" name="Content Placeholder 2"/>
          <p:cNvSpPr>
            <a:spLocks noGrp="1"/>
          </p:cNvSpPr>
          <p:nvPr>
            <p:ph idx="1"/>
          </p:nvPr>
        </p:nvSpPr>
        <p:spPr>
          <a:xfrm>
            <a:off x="738350" y="1524000"/>
            <a:ext cx="7948450" cy="4953000"/>
          </a:xfrm>
        </p:spPr>
        <p:txBody>
          <a:bodyPr>
            <a:normAutofit/>
          </a:bodyPr>
          <a:lstStyle/>
          <a:p>
            <a:pPr marL="68580" indent="0">
              <a:buNone/>
            </a:pPr>
            <a:endParaRPr lang="el-GR" dirty="0" smtClean="0"/>
          </a:p>
          <a:p>
            <a:r>
              <a:rPr lang="el-GR" b="1" u="sng" dirty="0" smtClean="0"/>
              <a:t>Ορισμός:</a:t>
            </a:r>
            <a:r>
              <a:rPr lang="el-GR" b="1" i="1" dirty="0" smtClean="0"/>
              <a:t> </a:t>
            </a:r>
            <a:r>
              <a:rPr lang="el-GR" b="1" dirty="0" smtClean="0"/>
              <a:t>Όταν η δύναμη που ασκείται σε ένα σύστημα έχει πάντα κατεύθυνση προς τη θέση ισορροπίας του συστήματος, η κίνηση που πραγματοποιεί το σύστημα λέγεται Απλή Αρμονική</a:t>
            </a:r>
            <a:r>
              <a:rPr lang="en-US" b="1" dirty="0" smtClean="0"/>
              <a:t> </a:t>
            </a:r>
            <a:r>
              <a:rPr lang="el-GR" b="1" dirty="0" smtClean="0"/>
              <a:t>Κίνηση</a:t>
            </a:r>
            <a:r>
              <a:rPr lang="en-US" b="1" dirty="0" smtClean="0"/>
              <a:t> </a:t>
            </a:r>
            <a:r>
              <a:rPr lang="el-GR" b="1" dirty="0" smtClean="0"/>
              <a:t>/</a:t>
            </a:r>
            <a:r>
              <a:rPr lang="en-US" b="1" dirty="0" smtClean="0"/>
              <a:t> </a:t>
            </a:r>
            <a:r>
              <a:rPr lang="el-GR" b="1" dirty="0" smtClean="0"/>
              <a:t>Ταλάντωση</a:t>
            </a:r>
            <a:r>
              <a:rPr lang="en-US" b="1" dirty="0" smtClean="0"/>
              <a:t> (AAT)</a:t>
            </a:r>
            <a:r>
              <a:rPr lang="el-GR" b="1" dirty="0" smtClean="0"/>
              <a:t/>
            </a:r>
            <a:br>
              <a:rPr lang="el-GR" b="1" dirty="0" smtClean="0"/>
            </a:br>
            <a:endParaRPr lang="el-GR" b="1" dirty="0" smtClean="0"/>
          </a:p>
          <a:p>
            <a:pPr lvl="1"/>
            <a:r>
              <a:rPr lang="el-GR" dirty="0" smtClean="0"/>
              <a:t>Γνωρίζετε ήδη μια τέτοια κίνηση (ποια;) </a:t>
            </a:r>
            <a:r>
              <a:rPr lang="el-GR" dirty="0" smtClean="0">
                <a:sym typeface="Wingdings" panose="05000000000000000000" pitchFamily="2" charset="2"/>
              </a:rPr>
              <a:t></a:t>
            </a:r>
            <a:endParaRPr lang="el-GR" dirty="0"/>
          </a:p>
        </p:txBody>
      </p:sp>
      <p:pic>
        <p:nvPicPr>
          <p:cNvPr id="2050" name="Picture 2" descr="Oscillation - Wikipedia"/>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3626726" y="3219450"/>
            <a:ext cx="2171700" cy="4343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64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143000"/>
            <a:ext cx="8105773" cy="5257800"/>
          </a:xfrm>
        </p:spPr>
      </p:pic>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p:spTree>
    <p:extLst>
      <p:ext uri="{BB962C8B-B14F-4D97-AF65-F5344CB8AC3E}">
        <p14:creationId xmlns:p14="http://schemas.microsoft.com/office/powerpoint/2010/main" val="5420066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p:pic>
        <p:nvPicPr>
          <p:cNvPr id="1026" name="Picture 2" descr="Movimiento movimento motion GIF - Find on GIFE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981200"/>
            <a:ext cx="5791200" cy="3474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5651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6365" y="2743200"/>
            <a:ext cx="3140911" cy="3762375"/>
          </a:xfrm>
          <a:prstGeom prst="rect">
            <a:avLst/>
          </a:prstGeom>
        </p:spPr>
      </p:pic>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1"/>
                <a:ext cx="7938926" cy="5133974"/>
              </a:xfrm>
            </p:spPr>
            <p:txBody>
              <a:bodyPr>
                <a:normAutofit/>
              </a:bodyPr>
              <a:lstStyle/>
              <a:p>
                <a:r>
                  <a:rPr lang="el-GR" dirty="0" err="1" smtClean="0"/>
                  <a:t>Μοντελοποίηση</a:t>
                </a:r>
                <a:r>
                  <a:rPr lang="el-GR" dirty="0" smtClean="0"/>
                  <a:t>: σώμα υπό επίδραση δύναμης</a:t>
                </a:r>
                <a:r>
                  <a:rPr lang="en-US" i="1" dirty="0" smtClean="0">
                    <a:latin typeface="Cambria Math" panose="02040503050406030204" pitchFamily="18" charset="0"/>
                  </a:rPr>
                  <a:t/>
                </a:r>
                <a:br>
                  <a:rPr lang="en-US" i="1" dirty="0" smtClean="0">
                    <a:latin typeface="Cambria Math" panose="02040503050406030204" pitchFamily="18" charset="0"/>
                  </a:rPr>
                </a:br>
                <a14:m>
                  <m:oMath xmlns:m="http://schemas.openxmlformats.org/officeDocument/2006/math">
                    <m:nary>
                      <m:naryPr>
                        <m:chr m:val="∑"/>
                        <m:subHide m:val="on"/>
                        <m:supHide m:val="on"/>
                        <m:ctrlPr>
                          <a:rPr lang="el-GR" i="1" smtClean="0">
                            <a:latin typeface="Cambria Math" panose="02040503050406030204" pitchFamily="18" charset="0"/>
                          </a:rPr>
                        </m:ctrlPr>
                      </m:naryPr>
                      <m:sub/>
                      <m:sup/>
                      <m:e>
                        <m:sSub>
                          <m:sSubPr>
                            <m:ctrlPr>
                              <a:rPr lang="el-GR"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𝑥</m:t>
                            </m:r>
                          </m:sub>
                        </m:sSub>
                      </m:e>
                    </m:nary>
                    <m:r>
                      <a:rPr lang="en-US" b="0" i="1" smtClean="0">
                        <a:latin typeface="Cambria Math" panose="02040503050406030204" pitchFamily="18" charset="0"/>
                      </a:rPr>
                      <m:t>=</m:t>
                    </m:r>
                    <m:r>
                      <a:rPr lang="en-US" b="0" i="1" smtClean="0">
                        <a:latin typeface="Cambria Math" panose="02040503050406030204" pitchFamily="18" charset="0"/>
                      </a:rPr>
                      <m:t>𝑚</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𝑥</m:t>
                        </m:r>
                      </m:sub>
                    </m:sSub>
                    <m:r>
                      <a:rPr lang="el-GR" b="0" i="1" smtClean="0">
                        <a:latin typeface="Cambria Math" panose="02040503050406030204" pitchFamily="18" charset="0"/>
                      </a:rPr>
                      <m:t> </m:t>
                    </m:r>
                    <m:groupChr>
                      <m:groupChrPr>
                        <m:chr m:val="⇔"/>
                        <m:vertJc m:val="bot"/>
                        <m:ctrlPr>
                          <a:rPr lang="en-US" b="0" i="1" smtClean="0">
                            <a:latin typeface="Cambria Math" panose="02040503050406030204" pitchFamily="18" charset="0"/>
                          </a:rPr>
                        </m:ctrlPr>
                      </m:groupChrPr>
                      <m:e>
                        <m:r>
                          <m:rPr>
                            <m:brk m:alnAt="2"/>
                          </m:rPr>
                          <a:rPr lang="el-GR" b="0" i="1" smtClean="0">
                            <a:latin typeface="Cambria Math" panose="02040503050406030204" pitchFamily="18" charset="0"/>
                          </a:rPr>
                          <m:t> </m:t>
                        </m:r>
                      </m:e>
                    </m:groupChr>
                    <m:r>
                      <a:rPr lang="el-GR"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𝑠</m:t>
                        </m:r>
                      </m:sub>
                    </m:sSub>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𝑘𝑥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𝑎</m:t>
                        </m:r>
                      </m:e>
                      <m:sub>
                        <m:r>
                          <a:rPr lang="en-US" b="0" i="1" smtClean="0">
                            <a:latin typeface="Cambria Math" panose="02040503050406030204" pitchFamily="18" charset="0"/>
                            <a:ea typeface="Cambria Math" panose="02040503050406030204" pitchFamily="18" charset="0"/>
                          </a:rPr>
                          <m:t>𝑥</m:t>
                        </m:r>
                      </m:sub>
                    </m:sSub>
                    <m:r>
                      <a:rPr lang="el-GR" b="0" i="1" smtClean="0">
                        <a:latin typeface="Cambria Math" panose="02040503050406030204" pitchFamily="18" charset="0"/>
                        <a:ea typeface="Cambria Math" panose="02040503050406030204" pitchFamily="18" charset="0"/>
                      </a:rPr>
                      <m:t> </m:t>
                    </m:r>
                    <m:groupChr>
                      <m:groupChrPr>
                        <m:chr m:val="⇔"/>
                        <m:vertJc m:val="bot"/>
                        <m:ctrlPr>
                          <a:rPr lang="en-US" i="1">
                            <a:latin typeface="Cambria Math" panose="02040503050406030204" pitchFamily="18" charset="0"/>
                          </a:rPr>
                        </m:ctrlPr>
                      </m:groupChrPr>
                      <m:e>
                        <m:r>
                          <m:rPr>
                            <m:brk m:alnAt="2"/>
                          </m:rPr>
                          <a:rPr lang="el-GR" i="1">
                            <a:latin typeface="Cambria Math" panose="02040503050406030204" pitchFamily="18" charset="0"/>
                          </a:rPr>
                          <m:t> </m:t>
                        </m:r>
                      </m:e>
                    </m:groupChr>
                    <m:r>
                      <a:rPr lang="el-GR" b="0" i="1" smtClean="0">
                        <a:latin typeface="Cambria Math" panose="02040503050406030204" pitchFamily="18" charset="0"/>
                      </a:rPr>
                      <m:t> </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𝑎</m:t>
                        </m:r>
                      </m:e>
                      <m:sub>
                        <m:r>
                          <a:rPr lang="en-US" b="0" i="1" smtClean="0">
                            <a:latin typeface="Cambria Math" panose="02040503050406030204" pitchFamily="18" charset="0"/>
                            <a:ea typeface="Cambria Math" panose="02040503050406030204" pitchFamily="18" charset="0"/>
                          </a:rPr>
                          <m:t>𝑥</m:t>
                        </m:r>
                      </m:sub>
                    </m:sSub>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𝑘</m:t>
                        </m:r>
                      </m:num>
                      <m:den>
                        <m:r>
                          <a:rPr lang="en-US" b="0" i="1" smtClean="0">
                            <a:latin typeface="Cambria Math" panose="02040503050406030204" pitchFamily="18" charset="0"/>
                            <a:ea typeface="Cambria Math" panose="02040503050406030204" pitchFamily="18" charset="0"/>
                          </a:rPr>
                          <m:t>𝑚</m:t>
                        </m:r>
                      </m:den>
                    </m:f>
                    <m:r>
                      <a:rPr lang="en-US" b="0" i="1" smtClean="0">
                        <a:latin typeface="Cambria Math" panose="02040503050406030204" pitchFamily="18" charset="0"/>
                        <a:ea typeface="Cambria Math" panose="02040503050406030204" pitchFamily="18" charset="0"/>
                      </a:rPr>
                      <m:t>𝑥</m:t>
                    </m:r>
                  </m:oMath>
                </a14:m>
                <a:endParaRPr lang="en-US" dirty="0" smtClean="0"/>
              </a:p>
              <a:p>
                <a:endParaRPr lang="el-GR" sz="1100" b="1" dirty="0" smtClean="0"/>
              </a:p>
              <a:p>
                <a:r>
                  <a:rPr lang="el-GR" sz="2200" b="1" dirty="0" smtClean="0"/>
                  <a:t>Η επιτάχυνση είναι ανάλογη της </a:t>
                </a:r>
                <a:br>
                  <a:rPr lang="el-GR" sz="2200" b="1" dirty="0" smtClean="0"/>
                </a:br>
                <a:r>
                  <a:rPr lang="el-GR" sz="2200" b="1" dirty="0" smtClean="0"/>
                  <a:t>θέσης</a:t>
                </a:r>
                <a:r>
                  <a:rPr lang="en-US" sz="2200" b="1" dirty="0" smtClean="0"/>
                  <a:t> (</a:t>
                </a:r>
                <a:r>
                  <a:rPr lang="el-GR" sz="2200" b="1" dirty="0" smtClean="0"/>
                  <a:t>μετατόπισης από θέση </a:t>
                </a:r>
                <a:br>
                  <a:rPr lang="el-GR" sz="2200" b="1" dirty="0" smtClean="0"/>
                </a:br>
                <a:r>
                  <a:rPr lang="el-GR" sz="2200" b="1" dirty="0" smtClean="0"/>
                  <a:t>ισορροπίας)</a:t>
                </a:r>
              </a:p>
              <a:p>
                <a:endParaRPr lang="el-GR" sz="1400" b="1" dirty="0" smtClean="0"/>
              </a:p>
              <a:p>
                <a:r>
                  <a:rPr lang="el-GR" sz="2200" b="1" dirty="0" smtClean="0"/>
                  <a:t>Η κατεύθυνσή της </a:t>
                </a:r>
                <a:r>
                  <a:rPr lang="el-GR" sz="2200" b="1" dirty="0"/>
                  <a:t>ε</a:t>
                </a:r>
                <a:r>
                  <a:rPr lang="el-GR" sz="2200" b="1" dirty="0" smtClean="0"/>
                  <a:t>ίναι αντίθετη </a:t>
                </a:r>
                <a:br>
                  <a:rPr lang="el-GR" sz="2200" b="1" dirty="0" smtClean="0"/>
                </a:br>
                <a:r>
                  <a:rPr lang="el-GR" sz="2200" b="1" dirty="0" smtClean="0"/>
                  <a:t>της μετατόπισης από τη θέση </a:t>
                </a:r>
                <a:br>
                  <a:rPr lang="el-GR" sz="2200" b="1" dirty="0" smtClean="0"/>
                </a:br>
                <a:r>
                  <a:rPr lang="el-GR" sz="2200" b="1" dirty="0" smtClean="0"/>
                  <a:t>ισορροπίας</a:t>
                </a:r>
              </a:p>
              <a:p>
                <a:pPr marL="68580" indent="0">
                  <a:buNone/>
                </a:pPr>
                <a:r>
                  <a:rPr lang="el-GR" b="1" dirty="0">
                    <a:sym typeface="Wingdings" panose="05000000000000000000" pitchFamily="2" charset="2"/>
                  </a:rPr>
                  <a:t>	</a:t>
                </a:r>
                <a:r>
                  <a:rPr lang="el-GR" b="1" dirty="0" smtClean="0">
                    <a:sym typeface="Wingdings" panose="05000000000000000000" pitchFamily="2" charset="2"/>
                  </a:rPr>
                  <a:t/>
                </a:r>
                <a:br>
                  <a:rPr lang="el-GR" b="1" dirty="0" smtClean="0">
                    <a:sym typeface="Wingdings" panose="05000000000000000000" pitchFamily="2" charset="2"/>
                  </a:rPr>
                </a:br>
                <a:r>
                  <a:rPr lang="el-GR" b="1" dirty="0" smtClean="0">
                    <a:sym typeface="Wingdings" panose="05000000000000000000" pitchFamily="2" charset="2"/>
                  </a:rPr>
                  <a:t>	</a:t>
                </a:r>
                <a:r>
                  <a:rPr lang="el-GR" b="1" i="1" dirty="0" smtClean="0">
                    <a:sym typeface="Wingdings" panose="05000000000000000000" pitchFamily="2" charset="2"/>
                  </a:rPr>
                  <a:t>Απλή Αρμονική Κίνηση</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1"/>
                <a:ext cx="7938926" cy="5133974"/>
              </a:xfrm>
              <a:blipFill rotWithShape="0">
                <a:blip r:embed="rId3"/>
                <a:stretch>
                  <a:fillRect t="-950"/>
                </a:stretch>
              </a:blipFill>
            </p:spPr>
            <p:txBody>
              <a:bodyPr/>
              <a:lstStyle/>
              <a:p>
                <a:r>
                  <a:rPr lang="el-GR">
                    <a:noFill/>
                  </a:rPr>
                  <a:t> </a:t>
                </a:r>
              </a:p>
            </p:txBody>
          </p:sp>
        </mc:Fallback>
      </mc:AlternateContent>
    </p:spTree>
    <p:extLst>
      <p:ext uri="{BB962C8B-B14F-4D97-AF65-F5344CB8AC3E}">
        <p14:creationId xmlns:p14="http://schemas.microsoft.com/office/powerpoint/2010/main" val="379657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p:grpSp>
        <p:nvGrpSpPr>
          <p:cNvPr id="4" name="Group 3"/>
          <p:cNvGrpSpPr/>
          <p:nvPr/>
        </p:nvGrpSpPr>
        <p:grpSpPr>
          <a:xfrm>
            <a:off x="498896" y="1676400"/>
            <a:ext cx="4673730" cy="4488009"/>
            <a:chOff x="498896" y="1676400"/>
            <a:chExt cx="4673730" cy="4488009"/>
          </a:xfrm>
        </p:grpSpPr>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2703" r="2703" b="1982"/>
            <a:stretch/>
          </p:blipFill>
          <p:spPr>
            <a:xfrm>
              <a:off x="498896" y="1676400"/>
              <a:ext cx="4673730" cy="4406660"/>
            </a:xfrm>
            <a:prstGeom prst="rect">
              <a:avLst/>
            </a:prstGeom>
          </p:spPr>
        </p:pic>
        <mc:AlternateContent xmlns:mc="http://schemas.openxmlformats.org/markup-compatibility/2006" xmlns:a14="http://schemas.microsoft.com/office/drawing/2010/main">
          <mc:Choice Requires="a14">
            <p:sp>
              <p:nvSpPr>
                <p:cNvPr id="3" name="TextBox 2"/>
                <p:cNvSpPr txBox="1"/>
                <p:nvPr/>
              </p:nvSpPr>
              <p:spPr>
                <a:xfrm>
                  <a:off x="4947475" y="2590800"/>
                  <a:ext cx="201017" cy="27699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oMath>
                    </m:oMathPara>
                  </a14:m>
                  <a:endParaRPr lang="el-GR" dirty="0"/>
                </a:p>
              </p:txBody>
            </p:sp>
          </mc:Choice>
          <mc:Fallback xmlns="">
            <p:sp>
              <p:nvSpPr>
                <p:cNvPr id="3" name="TextBox 2"/>
                <p:cNvSpPr txBox="1">
                  <a:spLocks noRot="1" noChangeAspect="1" noMove="1" noResize="1" noEditPoints="1" noAdjustHandles="1" noChangeArrowheads="1" noChangeShapeType="1" noTextEdit="1"/>
                </p:cNvSpPr>
                <p:nvPr/>
              </p:nvSpPr>
              <p:spPr>
                <a:xfrm>
                  <a:off x="4947475" y="2590800"/>
                  <a:ext cx="201017" cy="276999"/>
                </a:xfrm>
                <a:prstGeom prst="rect">
                  <a:avLst/>
                </a:prstGeom>
                <a:blipFill rotWithShape="0">
                  <a:blip r:embed="rId4"/>
                  <a:stretch>
                    <a:fillRect l="-30303" r="-24242" b="-666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584325" y="2590799"/>
                  <a:ext cx="201017" cy="276999"/>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oMath>
                    </m:oMathPara>
                  </a14:m>
                  <a:endParaRPr lang="el-GR" dirty="0"/>
                </a:p>
              </p:txBody>
            </p:sp>
          </mc:Choice>
          <mc:Fallback xmlns="">
            <p:sp>
              <p:nvSpPr>
                <p:cNvPr id="6" name="TextBox 5"/>
                <p:cNvSpPr txBox="1">
                  <a:spLocks noRot="1" noChangeAspect="1" noMove="1" noResize="1" noEditPoints="1" noAdjustHandles="1" noChangeArrowheads="1" noChangeShapeType="1" noTextEdit="1"/>
                </p:cNvSpPr>
                <p:nvPr/>
              </p:nvSpPr>
              <p:spPr>
                <a:xfrm>
                  <a:off x="1584325" y="2590799"/>
                  <a:ext cx="201017" cy="276999"/>
                </a:xfrm>
                <a:prstGeom prst="rect">
                  <a:avLst/>
                </a:prstGeom>
                <a:blipFill rotWithShape="0">
                  <a:blip r:embed="rId5"/>
                  <a:stretch>
                    <a:fillRect l="-30303" r="-24242" b="-666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584325" y="5887410"/>
                  <a:ext cx="207367" cy="276999"/>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oMath>
                    </m:oMathPara>
                  </a14:m>
                  <a:endParaRPr lang="el-GR" dirty="0"/>
                </a:p>
              </p:txBody>
            </p:sp>
          </mc:Choice>
          <mc:Fallback xmlns="">
            <p:sp>
              <p:nvSpPr>
                <p:cNvPr id="7" name="TextBox 6"/>
                <p:cNvSpPr txBox="1">
                  <a:spLocks noRot="1" noChangeAspect="1" noMove="1" noResize="1" noEditPoints="1" noAdjustHandles="1" noChangeArrowheads="1" noChangeShapeType="1" noTextEdit="1"/>
                </p:cNvSpPr>
                <p:nvPr/>
              </p:nvSpPr>
              <p:spPr>
                <a:xfrm>
                  <a:off x="1584325" y="5887410"/>
                  <a:ext cx="207367" cy="276999"/>
                </a:xfrm>
                <a:prstGeom prst="rect">
                  <a:avLst/>
                </a:prstGeom>
                <a:blipFill rotWithShape="0">
                  <a:blip r:embed="rId6"/>
                  <a:stretch>
                    <a:fillRect l="-26471" r="-23529" b="-666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944374" y="5887409"/>
                  <a:ext cx="201017" cy="27699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oMath>
                    </m:oMathPara>
                  </a14:m>
                  <a:endParaRPr lang="el-GR" dirty="0"/>
                </a:p>
              </p:txBody>
            </p:sp>
          </mc:Choice>
          <mc:Fallback xmlns="">
            <p:sp>
              <p:nvSpPr>
                <p:cNvPr id="8" name="TextBox 7"/>
                <p:cNvSpPr txBox="1">
                  <a:spLocks noRot="1" noChangeAspect="1" noMove="1" noResize="1" noEditPoints="1" noAdjustHandles="1" noChangeArrowheads="1" noChangeShapeType="1" noTextEdit="1"/>
                </p:cNvSpPr>
                <p:nvPr/>
              </p:nvSpPr>
              <p:spPr>
                <a:xfrm>
                  <a:off x="4944374" y="5887409"/>
                  <a:ext cx="201017" cy="276999"/>
                </a:xfrm>
                <a:prstGeom prst="rect">
                  <a:avLst/>
                </a:prstGeom>
                <a:blipFill rotWithShape="0">
                  <a:blip r:embed="rId7"/>
                  <a:stretch>
                    <a:fillRect l="-27273" r="-27273" b="-6667"/>
                  </a:stretch>
                </a:blipFill>
              </p:spPr>
              <p:txBody>
                <a:bodyPr/>
                <a:lstStyle/>
                <a:p>
                  <a:r>
                    <a:rPr lang="el-GR">
                      <a:noFill/>
                    </a:rPr>
                    <a:t> </a:t>
                  </a:r>
                </a:p>
              </p:txBody>
            </p:sp>
          </mc:Fallback>
        </mc:AlternateContent>
      </p:grpSp>
      <p:grpSp>
        <p:nvGrpSpPr>
          <p:cNvPr id="5" name="Group 4"/>
          <p:cNvGrpSpPr/>
          <p:nvPr/>
        </p:nvGrpSpPr>
        <p:grpSpPr>
          <a:xfrm>
            <a:off x="5325374" y="1300228"/>
            <a:ext cx="3352800" cy="5210759"/>
            <a:chOff x="5325374" y="1300228"/>
            <a:chExt cx="3352800" cy="5210759"/>
          </a:xfrm>
        </p:grpSpPr>
        <p:pic>
          <p:nvPicPr>
            <p:cNvPr id="19" name="Picture 18"/>
            <p:cNvPicPr>
              <a:picLocks noChangeAspect="1"/>
            </p:cNvPicPr>
            <p:nvPr/>
          </p:nvPicPr>
          <p:blipFill rotWithShape="1">
            <a:blip r:embed="rId8">
              <a:extLst>
                <a:ext uri="{28A0092B-C50C-407E-A947-70E740481C1C}">
                  <a14:useLocalDpi xmlns:a14="http://schemas.microsoft.com/office/drawing/2010/main" val="0"/>
                </a:ext>
              </a:extLst>
            </a:blip>
            <a:srcRect r="1156"/>
            <a:stretch/>
          </p:blipFill>
          <p:spPr>
            <a:xfrm>
              <a:off x="5325374" y="1300228"/>
              <a:ext cx="3352800" cy="5210759"/>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5379768" y="2484307"/>
                  <a:ext cx="201017" cy="27699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oMath>
                    </m:oMathPara>
                  </a14:m>
                  <a:endParaRPr lang="el-GR" dirty="0"/>
                </a:p>
              </p:txBody>
            </p:sp>
          </mc:Choice>
          <mc:Fallback xmlns="">
            <p:sp>
              <p:nvSpPr>
                <p:cNvPr id="9" name="TextBox 8"/>
                <p:cNvSpPr txBox="1">
                  <a:spLocks noRot="1" noChangeAspect="1" noMove="1" noResize="1" noEditPoints="1" noAdjustHandles="1" noChangeArrowheads="1" noChangeShapeType="1" noTextEdit="1"/>
                </p:cNvSpPr>
                <p:nvPr/>
              </p:nvSpPr>
              <p:spPr>
                <a:xfrm>
                  <a:off x="5379768" y="2484307"/>
                  <a:ext cx="201017" cy="276999"/>
                </a:xfrm>
                <a:prstGeom prst="rect">
                  <a:avLst/>
                </a:prstGeom>
                <a:blipFill rotWithShape="0">
                  <a:blip r:embed="rId9"/>
                  <a:stretch>
                    <a:fillRect l="-31250" r="-28125" b="-666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382457" y="5764865"/>
                  <a:ext cx="201017" cy="276999"/>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oMath>
                    </m:oMathPara>
                  </a14:m>
                  <a:endParaRPr lang="el-GR" dirty="0"/>
                </a:p>
              </p:txBody>
            </p:sp>
          </mc:Choice>
          <mc:Fallback xmlns="">
            <p:sp>
              <p:nvSpPr>
                <p:cNvPr id="10" name="TextBox 9"/>
                <p:cNvSpPr txBox="1">
                  <a:spLocks noRot="1" noChangeAspect="1" noMove="1" noResize="1" noEditPoints="1" noAdjustHandles="1" noChangeArrowheads="1" noChangeShapeType="1" noTextEdit="1"/>
                </p:cNvSpPr>
                <p:nvPr/>
              </p:nvSpPr>
              <p:spPr>
                <a:xfrm>
                  <a:off x="5382457" y="5764865"/>
                  <a:ext cx="201017" cy="276999"/>
                </a:xfrm>
                <a:prstGeom prst="rect">
                  <a:avLst/>
                </a:prstGeom>
                <a:blipFill rotWithShape="0">
                  <a:blip r:embed="rId10"/>
                  <a:stretch>
                    <a:fillRect l="-30303" r="-24242" b="-6667"/>
                  </a:stretch>
                </a:blipFill>
              </p:spPr>
              <p:txBody>
                <a:bodyPr/>
                <a:lstStyle/>
                <a:p>
                  <a:r>
                    <a:rPr lang="el-GR">
                      <a:noFill/>
                    </a:rPr>
                    <a:t> </a:t>
                  </a:r>
                </a:p>
              </p:txBody>
            </p:sp>
          </mc:Fallback>
        </mc:AlternateContent>
      </p:grpSp>
      <mc:AlternateContent xmlns:mc="http://schemas.openxmlformats.org/markup-compatibility/2006" xmlns:p14="http://schemas.microsoft.com/office/powerpoint/2010/main">
        <mc:Choice Requires="p14">
          <p:contentPart p14:bwMode="auto" r:id="rId11">
            <p14:nvContentPartPr>
              <p14:cNvPr id="11" name="Ink 10"/>
              <p14:cNvContentPartPr/>
              <p14:nvPr/>
            </p14:nvContentPartPr>
            <p14:xfrm>
              <a:off x="3283920" y="2927880"/>
              <a:ext cx="5400" cy="47880"/>
            </p14:xfrm>
          </p:contentPart>
        </mc:Choice>
        <mc:Fallback xmlns="">
          <p:pic>
            <p:nvPicPr>
              <p:cNvPr id="11" name="Ink 10"/>
              <p:cNvPicPr/>
              <p:nvPr/>
            </p:nvPicPr>
            <p:blipFill>
              <a:blip r:embed="rId12"/>
              <a:stretch>
                <a:fillRect/>
              </a:stretch>
            </p:blipFill>
            <p:spPr>
              <a:xfrm>
                <a:off x="3277800" y="2922120"/>
                <a:ext cx="17280" cy="59760"/>
              </a:xfrm>
              <a:prstGeom prst="rect">
                <a:avLst/>
              </a:prstGeom>
            </p:spPr>
          </p:pic>
        </mc:Fallback>
      </mc:AlternateContent>
      <p:sp>
        <p:nvSpPr>
          <p:cNvPr id="20" name="U-Turn Arrow 19"/>
          <p:cNvSpPr/>
          <p:nvPr/>
        </p:nvSpPr>
        <p:spPr>
          <a:xfrm rot="10800000" flipH="1">
            <a:off x="5221655" y="3595416"/>
            <a:ext cx="517242" cy="557193"/>
          </a:xfrm>
          <a:prstGeom prst="uturnArrow">
            <a:avLst>
              <a:gd name="adj1" fmla="val 15476"/>
              <a:gd name="adj2" fmla="val 22959"/>
              <a:gd name="adj3" fmla="val 25000"/>
              <a:gd name="adj4" fmla="val 43750"/>
              <a:gd name="adj5"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grpSp>
        <p:nvGrpSpPr>
          <p:cNvPr id="15" name="Group 14"/>
          <p:cNvGrpSpPr/>
          <p:nvPr/>
        </p:nvGrpSpPr>
        <p:grpSpPr>
          <a:xfrm>
            <a:off x="3276600" y="2667000"/>
            <a:ext cx="877059" cy="3842266"/>
            <a:chOff x="3276600" y="2667000"/>
            <a:chExt cx="877059" cy="3842266"/>
          </a:xfrm>
        </p:grpSpPr>
        <p:cxnSp>
          <p:nvCxnSpPr>
            <p:cNvPr id="13" name="Straight Arrow Connector 12"/>
            <p:cNvCxnSpPr/>
            <p:nvPr/>
          </p:nvCxnSpPr>
          <p:spPr>
            <a:xfrm>
              <a:off x="3276600" y="2667000"/>
              <a:ext cx="0" cy="36576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289320" y="6139934"/>
              <a:ext cx="864339" cy="369332"/>
            </a:xfrm>
            <a:prstGeom prst="rect">
              <a:avLst/>
            </a:prstGeom>
            <a:noFill/>
          </p:spPr>
          <p:txBody>
            <a:bodyPr wrap="none" rtlCol="0">
              <a:spAutoFit/>
            </a:bodyPr>
            <a:lstStyle/>
            <a:p>
              <a:r>
                <a:rPr lang="el-GR" dirty="0" smtClean="0"/>
                <a:t>Χρόνος</a:t>
              </a:r>
              <a:endParaRPr lang="en-US" dirty="0"/>
            </a:p>
          </p:txBody>
        </p:sp>
      </p:grpSp>
      <p:grpSp>
        <p:nvGrpSpPr>
          <p:cNvPr id="21" name="Group 20"/>
          <p:cNvGrpSpPr/>
          <p:nvPr/>
        </p:nvGrpSpPr>
        <p:grpSpPr>
          <a:xfrm>
            <a:off x="5592074" y="4297680"/>
            <a:ext cx="3425665" cy="369332"/>
            <a:chOff x="5439674" y="4145280"/>
            <a:chExt cx="3425665" cy="369332"/>
          </a:xfrm>
        </p:grpSpPr>
        <p:cxnSp>
          <p:nvCxnSpPr>
            <p:cNvPr id="22" name="Straight Arrow Connector 21"/>
            <p:cNvCxnSpPr/>
            <p:nvPr/>
          </p:nvCxnSpPr>
          <p:spPr>
            <a:xfrm>
              <a:off x="5439674" y="4145280"/>
              <a:ext cx="30861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001000" y="4145280"/>
              <a:ext cx="864339" cy="369332"/>
            </a:xfrm>
            <a:prstGeom prst="rect">
              <a:avLst/>
            </a:prstGeom>
            <a:noFill/>
          </p:spPr>
          <p:txBody>
            <a:bodyPr wrap="none" rtlCol="0">
              <a:spAutoFit/>
            </a:bodyPr>
            <a:lstStyle/>
            <a:p>
              <a:r>
                <a:rPr lang="el-GR" dirty="0" smtClean="0"/>
                <a:t>Χρόνος</a:t>
              </a:r>
              <a:endParaRPr lang="en-US" dirty="0"/>
            </a:p>
          </p:txBody>
        </p:sp>
      </p:grpSp>
    </p:spTree>
    <p:extLst>
      <p:ext uri="{BB962C8B-B14F-4D97-AF65-F5344CB8AC3E}">
        <p14:creationId xmlns:p14="http://schemas.microsoft.com/office/powerpoint/2010/main" val="160238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8024650" cy="4953000"/>
              </a:xfrm>
            </p:spPr>
            <p:txBody>
              <a:bodyPr>
                <a:normAutofit/>
              </a:bodyPr>
              <a:lstStyle/>
              <a:p>
                <a:r>
                  <a:rPr lang="el-GR" b="1" dirty="0" smtClean="0"/>
                  <a:t>Εξισώσεις απλής αρμονικής ταλάντωσης </a:t>
                </a:r>
              </a:p>
              <a:p>
                <a:pPr marL="68580" indent="0">
                  <a:buNone/>
                </a:pPr>
                <a:endParaRPr lang="el-GR" sz="1200" i="1" dirty="0" smtClean="0">
                  <a:latin typeface="Cambria Math" panose="02040503050406030204" pitchFamily="18" charset="0"/>
                </a:endParaRPr>
              </a:p>
              <a:p>
                <a:pPr marL="6858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𝑎</m:t>
                          </m:r>
                        </m:e>
                        <m:sub>
                          <m:r>
                            <a:rPr lang="en-US" i="1">
                              <a:latin typeface="Cambria Math" panose="02040503050406030204" pitchFamily="18" charset="0"/>
                              <a:ea typeface="Cambria Math" panose="02040503050406030204" pitchFamily="18" charset="0"/>
                            </a:rPr>
                            <m:t>𝑥</m:t>
                          </m:r>
                        </m:sub>
                      </m:sSub>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𝑘</m:t>
                          </m:r>
                        </m:num>
                        <m:den>
                          <m:r>
                            <a:rPr lang="en-US" i="1">
                              <a:latin typeface="Cambria Math" panose="02040503050406030204" pitchFamily="18" charset="0"/>
                              <a:ea typeface="Cambria Math" panose="02040503050406030204" pitchFamily="18" charset="0"/>
                            </a:rPr>
                            <m:t>𝑚</m:t>
                          </m:r>
                        </m:den>
                      </m:f>
                      <m:r>
                        <a:rPr lang="en-US" i="1">
                          <a:latin typeface="Cambria Math" panose="02040503050406030204" pitchFamily="18" charset="0"/>
                          <a:ea typeface="Cambria Math" panose="02040503050406030204" pitchFamily="18" charset="0"/>
                        </a:rPr>
                        <m:t>𝑥</m:t>
                      </m:r>
                      <m:r>
                        <a:rPr lang="el-GR" b="0" i="1" smtClean="0">
                          <a:latin typeface="Cambria Math" panose="02040503050406030204" pitchFamily="18" charset="0"/>
                          <a:ea typeface="Cambria Math" panose="02040503050406030204" pitchFamily="18" charset="0"/>
                        </a:rPr>
                        <m:t>  </m:t>
                      </m:r>
                      <m:groupChr>
                        <m:groupChrPr>
                          <m:chr m:val="⇔"/>
                          <m:vertJc m:val="bot"/>
                          <m:ctrlPr>
                            <a:rPr lang="en-US" i="1">
                              <a:latin typeface="Cambria Math" panose="02040503050406030204" pitchFamily="18" charset="0"/>
                            </a:rPr>
                          </m:ctrlPr>
                        </m:groupChrPr>
                        <m:e>
                          <m:r>
                            <m:rPr>
                              <m:brk m:alnAt="2"/>
                            </m:rPr>
                            <a:rPr lang="el-GR" i="1">
                              <a:latin typeface="Cambria Math" panose="02040503050406030204" pitchFamily="18" charset="0"/>
                            </a:rPr>
                            <m:t> </m:t>
                          </m:r>
                        </m:e>
                      </m:groupChr>
                      <m:r>
                        <a:rPr lang="el-GR" b="0" i="1" smtClean="0">
                          <a:latin typeface="Cambria Math" panose="02040503050406030204" pitchFamily="18" charset="0"/>
                        </a:rPr>
                        <m:t>  </m:t>
                      </m:r>
                      <m:f>
                        <m:fPr>
                          <m:ctrlPr>
                            <a:rPr lang="el-GR" i="1" smtClean="0">
                              <a:latin typeface="Cambria Math" panose="02040503050406030204" pitchFamily="18" charset="0"/>
                            </a:rPr>
                          </m:ctrlPr>
                        </m:fPr>
                        <m:num>
                          <m:sSup>
                            <m:sSupPr>
                              <m:ctrlPr>
                                <a:rPr lang="el-GR" i="1" smtClean="0">
                                  <a:latin typeface="Cambria Math" panose="02040503050406030204" pitchFamily="18" charset="0"/>
                                </a:rPr>
                              </m:ctrlPr>
                            </m:sSupPr>
                            <m:e>
                              <m:r>
                                <a:rPr lang="en-US" b="0" i="1" smtClean="0">
                                  <a:latin typeface="Cambria Math" panose="02040503050406030204" pitchFamily="18" charset="0"/>
                                </a:rPr>
                                <m:t>𝑑</m:t>
                              </m:r>
                            </m:e>
                            <m:sup>
                              <m:r>
                                <a:rPr lang="en-US" b="0" i="1" smtClean="0">
                                  <a:latin typeface="Cambria Math" panose="02040503050406030204" pitchFamily="18" charset="0"/>
                                </a:rPr>
                                <m:t>2</m:t>
                              </m:r>
                            </m:sup>
                          </m:sSup>
                          <m:r>
                            <a:rPr lang="en-US" b="0" i="1" smtClean="0">
                              <a:latin typeface="Cambria Math" panose="02040503050406030204" pitchFamily="18" charset="0"/>
                            </a:rPr>
                            <m:t>𝑥</m:t>
                          </m:r>
                        </m:num>
                        <m:den>
                          <m:sSup>
                            <m:sSupPr>
                              <m:ctrlPr>
                                <a:rPr lang="el-GR" i="1" smtClean="0">
                                  <a:latin typeface="Cambria Math" panose="02040503050406030204" pitchFamily="18" charset="0"/>
                                </a:rPr>
                              </m:ctrlPr>
                            </m:sSupPr>
                            <m:e>
                              <m:r>
                                <a:rPr lang="en-US" b="0" i="1" smtClean="0">
                                  <a:latin typeface="Cambria Math" panose="02040503050406030204" pitchFamily="18" charset="0"/>
                                </a:rPr>
                                <m:t>𝑑𝑡</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𝑘</m:t>
                          </m:r>
                        </m:num>
                        <m:den>
                          <m:r>
                            <a:rPr lang="en-US" b="0" i="1" smtClean="0">
                              <a:latin typeface="Cambria Math" panose="02040503050406030204" pitchFamily="18" charset="0"/>
                            </a:rPr>
                            <m:t>𝑚</m:t>
                          </m:r>
                        </m:den>
                      </m:f>
                      <m:r>
                        <a:rPr lang="en-US" b="0" i="1" smtClean="0">
                          <a:latin typeface="Cambria Math" panose="02040503050406030204" pitchFamily="18" charset="0"/>
                        </a:rPr>
                        <m:t>𝑥</m:t>
                      </m:r>
                    </m:oMath>
                  </m:oMathPara>
                </a14:m>
                <a:endParaRPr lang="el-GR" b="0" dirty="0" smtClean="0"/>
              </a:p>
              <a:p>
                <a:endParaRPr lang="en-US" sz="800" dirty="0" smtClean="0"/>
              </a:p>
              <a:p>
                <a:r>
                  <a:rPr lang="el-GR" dirty="0" smtClean="0"/>
                  <a:t>Αν θέσουμε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l-GR" i="1">
                            <a:latin typeface="Cambria Math" panose="02040503050406030204" pitchFamily="18" charset="0"/>
                            <a:ea typeface="Cambria Math" panose="02040503050406030204" pitchFamily="18" charset="0"/>
                          </a:rPr>
                          <m:t>𝜔</m:t>
                        </m:r>
                      </m:e>
                      <m:sup>
                        <m:r>
                          <a:rPr lang="el-GR" i="1">
                            <a:latin typeface="Cambria Math" panose="02040503050406030204" pitchFamily="18" charset="0"/>
                            <a:ea typeface="Cambria Math" panose="02040503050406030204" pitchFamily="18" charset="0"/>
                          </a:rPr>
                          <m:t>2</m:t>
                        </m:r>
                      </m:sup>
                    </m:sSup>
                    <m:r>
                      <a:rPr lang="el-GR" i="1">
                        <a:latin typeface="Cambria Math" panose="02040503050406030204" pitchFamily="18" charset="0"/>
                        <a:ea typeface="Cambria Math" panose="02040503050406030204" pitchFamily="18" charset="0"/>
                      </a:rPr>
                      <m:t>=</m:t>
                    </m:r>
                    <m:f>
                      <m:fPr>
                        <m:ctrlPr>
                          <a:rPr lang="el-GR"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𝑘</m:t>
                        </m:r>
                      </m:num>
                      <m:den>
                        <m:r>
                          <a:rPr lang="en-US" i="1">
                            <a:latin typeface="Cambria Math" panose="02040503050406030204" pitchFamily="18" charset="0"/>
                            <a:ea typeface="Cambria Math" panose="02040503050406030204" pitchFamily="18" charset="0"/>
                          </a:rPr>
                          <m:t>𝑚</m:t>
                        </m:r>
                      </m:den>
                    </m:f>
                    <m:r>
                      <a:rPr lang="el-GR" b="0" i="1" smtClean="0">
                        <a:latin typeface="Cambria Math" panose="02040503050406030204" pitchFamily="18" charset="0"/>
                        <a:ea typeface="Cambria Math" panose="02040503050406030204" pitchFamily="18" charset="0"/>
                      </a:rPr>
                      <m:t>  </m:t>
                    </m:r>
                  </m:oMath>
                </a14:m>
                <a:r>
                  <a:rPr lang="el-GR" dirty="0" smtClean="0"/>
                  <a:t>, τότε έχουμε</a:t>
                </a:r>
                <a:r>
                  <a:rPr lang="el-GR" i="1" dirty="0" smtClean="0">
                    <a:latin typeface="Cambria Math" panose="02040503050406030204" pitchFamily="18" charset="0"/>
                  </a:rPr>
                  <a:t>	</a:t>
                </a:r>
              </a:p>
              <a:p>
                <a:pPr marL="68580" indent="0">
                  <a:buNone/>
                </a:pPr>
                <a14:m>
                  <m:oMathPara xmlns:m="http://schemas.openxmlformats.org/officeDocument/2006/math">
                    <m:oMathParaPr>
                      <m:jc m:val="centerGroup"/>
                    </m:oMathParaPr>
                    <m:oMath xmlns:m="http://schemas.openxmlformats.org/officeDocument/2006/math">
                      <m:f>
                        <m:fPr>
                          <m:ctrlPr>
                            <a:rPr lang="el-GR" i="1">
                              <a:latin typeface="Cambria Math" panose="02040503050406030204" pitchFamily="18" charset="0"/>
                            </a:rPr>
                          </m:ctrlPr>
                        </m:fPr>
                        <m:num>
                          <m:sSup>
                            <m:sSupPr>
                              <m:ctrlPr>
                                <a:rPr lang="el-GR" i="1">
                                  <a:latin typeface="Cambria Math" panose="02040503050406030204" pitchFamily="18" charset="0"/>
                                </a:rPr>
                              </m:ctrlPr>
                            </m:sSupPr>
                            <m:e>
                              <m:r>
                                <a:rPr lang="en-US" i="1">
                                  <a:latin typeface="Cambria Math" panose="02040503050406030204" pitchFamily="18" charset="0"/>
                                </a:rPr>
                                <m:t>𝑑</m:t>
                              </m:r>
                            </m:e>
                            <m:sup>
                              <m:r>
                                <a:rPr lang="en-US" i="1">
                                  <a:latin typeface="Cambria Math" panose="02040503050406030204" pitchFamily="18" charset="0"/>
                                </a:rPr>
                                <m:t>2</m:t>
                              </m:r>
                            </m:sup>
                          </m:sSup>
                          <m:r>
                            <a:rPr lang="en-US" i="1">
                              <a:latin typeface="Cambria Math" panose="02040503050406030204" pitchFamily="18" charset="0"/>
                            </a:rPr>
                            <m:t>𝑥</m:t>
                          </m:r>
                        </m:num>
                        <m:den>
                          <m:sSup>
                            <m:sSupPr>
                              <m:ctrlPr>
                                <a:rPr lang="el-GR" i="1">
                                  <a:latin typeface="Cambria Math" panose="02040503050406030204" pitchFamily="18" charset="0"/>
                                </a:rPr>
                              </m:ctrlPr>
                            </m:sSupPr>
                            <m:e>
                              <m:r>
                                <a:rPr lang="en-US" i="1">
                                  <a:latin typeface="Cambria Math" panose="02040503050406030204" pitchFamily="18" charset="0"/>
                                </a:rPr>
                                <m:t>𝑑𝑡</m:t>
                              </m:r>
                            </m:e>
                            <m:sup>
                              <m:r>
                                <a:rPr lang="en-US" i="1">
                                  <a:latin typeface="Cambria Math" panose="02040503050406030204" pitchFamily="18" charset="0"/>
                                </a:rPr>
                                <m:t>2</m:t>
                              </m:r>
                            </m:sup>
                          </m:sSup>
                        </m:den>
                      </m:f>
                      <m:r>
                        <a:rPr lang="en-US" i="1">
                          <a:latin typeface="Cambria Math" panose="02040503050406030204" pitchFamily="18" charset="0"/>
                        </a:rPr>
                        <m:t>=−</m:t>
                      </m:r>
                      <m:sSup>
                        <m:sSupPr>
                          <m:ctrlPr>
                            <a:rPr lang="aa-ET" b="0" i="1" smtClean="0">
                              <a:latin typeface="Cambria Math" panose="02040503050406030204" pitchFamily="18" charset="0"/>
                            </a:rPr>
                          </m:ctrlPr>
                        </m:sSupPr>
                        <m:e>
                          <m:r>
                            <a:rPr lang="el-GR" b="0" i="1" smtClean="0">
                              <a:latin typeface="Cambria Math" panose="02040503050406030204" pitchFamily="18" charset="0"/>
                            </a:rPr>
                            <m:t>𝜔</m:t>
                          </m:r>
                        </m:e>
                        <m:sup>
                          <m:r>
                            <a:rPr lang="aa-ET" b="0" i="1" smtClean="0">
                              <a:latin typeface="Cambria Math" panose="02040503050406030204" pitchFamily="18" charset="0"/>
                            </a:rPr>
                            <m:t>2</m:t>
                          </m:r>
                        </m:sup>
                      </m:sSup>
                      <m:r>
                        <a:rPr lang="en-US" i="1">
                          <a:latin typeface="Cambria Math" panose="02040503050406030204" pitchFamily="18" charset="0"/>
                        </a:rPr>
                        <m:t>𝑥</m:t>
                      </m:r>
                    </m:oMath>
                  </m:oMathPara>
                </a14:m>
                <a:endParaRPr lang="el-GR" dirty="0"/>
              </a:p>
              <a:p>
                <a:endParaRPr lang="en-US" dirty="0" smtClean="0"/>
              </a:p>
              <a:p>
                <a:r>
                  <a:rPr lang="el-GR" dirty="0" smtClean="0"/>
                  <a:t>Λύση διαφορικής εξίσωσης </a:t>
                </a:r>
                <a:r>
                  <a:rPr lang="el-GR" b="0" i="1" dirty="0" smtClean="0">
                    <a:latin typeface="Cambria Math" panose="02040503050406030204" pitchFamily="18" charset="0"/>
                  </a:rPr>
                  <a:t/>
                </a:r>
                <a:br>
                  <a:rPr lang="el-GR" b="0" i="1" dirty="0" smtClean="0">
                    <a:latin typeface="Cambria Math" panose="02040503050406030204" pitchFamily="18" charset="0"/>
                  </a:rPr>
                </a:br>
                <a:r>
                  <a:rPr lang="el-GR" b="0" i="1" dirty="0" smtClean="0">
                    <a:latin typeface="Cambria Math" panose="02040503050406030204" pitchFamily="18" charset="0"/>
                  </a:rPr>
                  <a:t/>
                </a:r>
                <a:br>
                  <a:rPr lang="el-GR" b="0" i="1" dirty="0" smtClean="0">
                    <a:latin typeface="Cambria Math" panose="02040503050406030204" pitchFamily="18" charset="0"/>
                  </a:rPr>
                </a:br>
                <a14:m>
                  <m:oMath xmlns:m="http://schemas.openxmlformats.org/officeDocument/2006/math">
                    <m:r>
                      <a:rPr lang="en-US" b="0" i="1" smtClean="0">
                        <a:latin typeface="Cambria Math" panose="02040503050406030204" pitchFamily="18" charset="0"/>
                      </a:rPr>
                      <m:t>𝑥</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r>
                      <a:rPr lang="en-US" b="0" i="1" smtClean="0">
                        <a:solidFill>
                          <a:srgbClr val="FF0000"/>
                        </a:solidFill>
                        <a:latin typeface="Cambria Math" panose="02040503050406030204" pitchFamily="18" charset="0"/>
                      </a:rPr>
                      <m:t>𝐴</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r>
                          <a:rPr lang="en-US" b="0" i="1" smtClean="0">
                            <a:latin typeface="Cambria Math" panose="02040503050406030204" pitchFamily="18" charset="0"/>
                          </a:rPr>
                          <m:t>(</m:t>
                        </m:r>
                        <m:r>
                          <a:rPr lang="el-GR" b="0" i="1" smtClean="0">
                            <a:solidFill>
                              <a:srgbClr val="7030A0"/>
                            </a:solidFill>
                            <a:latin typeface="Cambria Math" panose="02040503050406030204" pitchFamily="18" charset="0"/>
                          </a:rPr>
                          <m:t>𝜔</m:t>
                        </m:r>
                        <m:r>
                          <a:rPr lang="en-US" b="0" i="1" smtClean="0">
                            <a:latin typeface="Cambria Math" panose="02040503050406030204" pitchFamily="18" charset="0"/>
                          </a:rPr>
                          <m:t>𝑡</m:t>
                        </m:r>
                        <m:r>
                          <a:rPr lang="en-US" b="0" i="1" smtClean="0">
                            <a:latin typeface="Cambria Math" panose="02040503050406030204" pitchFamily="18" charset="0"/>
                          </a:rPr>
                          <m:t>+</m:t>
                        </m:r>
                        <m:r>
                          <a:rPr lang="el-GR" b="0" i="1" smtClean="0">
                            <a:solidFill>
                              <a:srgbClr val="00B0F0"/>
                            </a:solidFill>
                            <a:latin typeface="Cambria Math" panose="02040503050406030204" pitchFamily="18" charset="0"/>
                          </a:rPr>
                          <m:t>𝜑</m:t>
                        </m:r>
                        <m:r>
                          <a:rPr lang="el-GR" b="0" i="1" smtClean="0">
                            <a:latin typeface="Cambria Math" panose="02040503050406030204" pitchFamily="18" charset="0"/>
                          </a:rPr>
                          <m:t>)</m:t>
                        </m:r>
                      </m:e>
                    </m:func>
                  </m:oMath>
                </a14:m>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8024650" cy="4953000"/>
              </a:xfrm>
              <a:blipFill>
                <a:blip r:embed="rId3"/>
                <a:stretch>
                  <a:fillRect t="-984"/>
                </a:stretch>
              </a:blipFill>
            </p:spPr>
            <p:txBody>
              <a:bodyPr/>
              <a:lstStyle/>
              <a:p>
                <a:r>
                  <a:rPr lang="en-US">
                    <a:noFill/>
                  </a:rPr>
                  <a:t> </a:t>
                </a:r>
              </a:p>
            </p:txBody>
          </p:sp>
        </mc:Fallback>
      </mc:AlternateContent>
      <p:cxnSp>
        <p:nvCxnSpPr>
          <p:cNvPr id="16" name="Elbow Connector 15"/>
          <p:cNvCxnSpPr/>
          <p:nvPr/>
        </p:nvCxnSpPr>
        <p:spPr>
          <a:xfrm flipV="1">
            <a:off x="1753816" y="5894039"/>
            <a:ext cx="2481266" cy="286168"/>
          </a:xfrm>
          <a:prstGeom prst="bentConnector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657756" y="5621814"/>
            <a:ext cx="1638300" cy="584775"/>
          </a:xfrm>
          <a:prstGeom prst="rect">
            <a:avLst/>
          </a:prstGeom>
          <a:noFill/>
        </p:spPr>
        <p:txBody>
          <a:bodyPr wrap="square" rtlCol="0">
            <a:spAutoFit/>
          </a:bodyPr>
          <a:lstStyle/>
          <a:p>
            <a:r>
              <a:rPr lang="el-GR" sz="1600" b="1" dirty="0">
                <a:solidFill>
                  <a:srgbClr val="FF0000"/>
                </a:solidFill>
              </a:rPr>
              <a:t>Πλάτος ταλάντωσης</a:t>
            </a:r>
          </a:p>
        </p:txBody>
      </p:sp>
      <p:cxnSp>
        <p:nvCxnSpPr>
          <p:cNvPr id="26" name="Elbow Connector 25"/>
          <p:cNvCxnSpPr/>
          <p:nvPr/>
        </p:nvCxnSpPr>
        <p:spPr>
          <a:xfrm rot="10800000">
            <a:off x="5028998" y="5881037"/>
            <a:ext cx="2591002" cy="322415"/>
          </a:xfrm>
          <a:prstGeom prst="bentConnector2">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878125" y="5872968"/>
            <a:ext cx="2476296" cy="338554"/>
          </a:xfrm>
          <a:prstGeom prst="rect">
            <a:avLst/>
          </a:prstGeom>
          <a:noFill/>
        </p:spPr>
        <p:txBody>
          <a:bodyPr wrap="square" rtlCol="0">
            <a:spAutoFit/>
          </a:bodyPr>
          <a:lstStyle/>
          <a:p>
            <a:r>
              <a:rPr lang="el-GR" sz="1600" b="1" dirty="0">
                <a:solidFill>
                  <a:srgbClr val="7030A0"/>
                </a:solidFill>
              </a:rPr>
              <a:t>Συχνότητα ταλάντωσης</a:t>
            </a:r>
          </a:p>
        </p:txBody>
      </p:sp>
      <p:cxnSp>
        <p:nvCxnSpPr>
          <p:cNvPr id="31" name="Elbow Connector 30"/>
          <p:cNvCxnSpPr/>
          <p:nvPr/>
        </p:nvCxnSpPr>
        <p:spPr>
          <a:xfrm rot="10800000" flipV="1">
            <a:off x="5926658" y="5442203"/>
            <a:ext cx="1571422" cy="272650"/>
          </a:xfrm>
          <a:prstGeom prst="bentConnector3">
            <a:avLst>
              <a:gd name="adj1" fmla="val 50000"/>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591504" y="4826948"/>
            <a:ext cx="2286000" cy="584775"/>
          </a:xfrm>
          <a:prstGeom prst="rect">
            <a:avLst/>
          </a:prstGeom>
          <a:noFill/>
        </p:spPr>
        <p:txBody>
          <a:bodyPr wrap="square" rtlCol="0">
            <a:spAutoFit/>
          </a:bodyPr>
          <a:lstStyle/>
          <a:p>
            <a:r>
              <a:rPr lang="el-GR" sz="1600" b="1" dirty="0">
                <a:solidFill>
                  <a:srgbClr val="00B0F0"/>
                </a:solidFill>
              </a:rPr>
              <a:t>Φάση μετατόπισης</a:t>
            </a:r>
            <a:r>
              <a:rPr lang="en-US" sz="1600" b="1" dirty="0">
                <a:solidFill>
                  <a:srgbClr val="00B0F0"/>
                </a:solidFill>
              </a:rPr>
              <a:t> </a:t>
            </a:r>
            <a:r>
              <a:rPr lang="el-GR" sz="1600" b="1" dirty="0">
                <a:solidFill>
                  <a:srgbClr val="00B0F0"/>
                </a:solidFill>
              </a:rPr>
              <a:t>ή </a:t>
            </a:r>
            <a:r>
              <a:rPr lang="el-GR" sz="1600" b="1" dirty="0" smtClean="0">
                <a:solidFill>
                  <a:srgbClr val="00B0F0"/>
                </a:solidFill>
              </a:rPr>
              <a:t>αρχική φάση</a:t>
            </a:r>
            <a:endParaRPr lang="el-GR" sz="1600" b="1" dirty="0">
              <a:solidFill>
                <a:srgbClr val="00B0F0"/>
              </a:solidFill>
            </a:endParaRPr>
          </a:p>
        </p:txBody>
      </p:sp>
      <p:cxnSp>
        <p:nvCxnSpPr>
          <p:cNvPr id="35" name="Elbow Connector 34"/>
          <p:cNvCxnSpPr/>
          <p:nvPr/>
        </p:nvCxnSpPr>
        <p:spPr>
          <a:xfrm flipV="1">
            <a:off x="914400" y="5314064"/>
            <a:ext cx="4464844" cy="230569"/>
          </a:xfrm>
          <a:prstGeom prst="bentConnector4">
            <a:avLst>
              <a:gd name="adj1" fmla="val 43520"/>
              <a:gd name="adj2" fmla="val 156575"/>
            </a:avLst>
          </a:prstGeom>
          <a:ln w="28575">
            <a:solidFill>
              <a:srgbClr val="FFC000"/>
            </a:solidFill>
            <a:tailEnd type="triangle"/>
          </a:ln>
        </p:spPr>
        <p:style>
          <a:lnRef idx="2">
            <a:schemeClr val="dk1"/>
          </a:lnRef>
          <a:fillRef idx="0">
            <a:schemeClr val="dk1"/>
          </a:fillRef>
          <a:effectRef idx="1">
            <a:schemeClr val="dk1"/>
          </a:effectRef>
          <a:fontRef idx="minor">
            <a:schemeClr val="tx1"/>
          </a:fontRef>
        </p:style>
      </p:cxnSp>
      <p:sp>
        <p:nvSpPr>
          <p:cNvPr id="43" name="TextBox 42"/>
          <p:cNvSpPr txBox="1"/>
          <p:nvPr/>
        </p:nvSpPr>
        <p:spPr>
          <a:xfrm>
            <a:off x="762000" y="5255333"/>
            <a:ext cx="861510" cy="338554"/>
          </a:xfrm>
          <a:prstGeom prst="rect">
            <a:avLst/>
          </a:prstGeom>
          <a:noFill/>
        </p:spPr>
        <p:txBody>
          <a:bodyPr wrap="square" rtlCol="0">
            <a:spAutoFit/>
          </a:bodyPr>
          <a:lstStyle/>
          <a:p>
            <a:r>
              <a:rPr lang="el-GR" sz="1600" b="1" dirty="0">
                <a:solidFill>
                  <a:srgbClr val="FFC000"/>
                </a:solidFill>
              </a:rPr>
              <a:t>Φάση</a:t>
            </a:r>
          </a:p>
        </p:txBody>
      </p:sp>
      <p:sp>
        <p:nvSpPr>
          <p:cNvPr id="17" name="Rounded Rectangle 16"/>
          <p:cNvSpPr/>
          <p:nvPr/>
        </p:nvSpPr>
        <p:spPr>
          <a:xfrm>
            <a:off x="3743961" y="3495040"/>
            <a:ext cx="1981200" cy="838200"/>
          </a:xfrm>
          <a:prstGeom prst="roundRect">
            <a:avLst/>
          </a:prstGeom>
          <a:noFill/>
          <a:ln w="28575">
            <a:solidFill>
              <a:srgbClr val="92D050"/>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l-GR"/>
          </a:p>
        </p:txBody>
      </p:sp>
      <p:cxnSp>
        <p:nvCxnSpPr>
          <p:cNvPr id="11" name="Straight Arrow Connector 10"/>
          <p:cNvCxnSpPr/>
          <p:nvPr/>
        </p:nvCxnSpPr>
        <p:spPr>
          <a:xfrm flipH="1">
            <a:off x="5715001" y="3886200"/>
            <a:ext cx="243839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324498" y="3516868"/>
            <a:ext cx="2078198" cy="369332"/>
          </a:xfrm>
          <a:prstGeom prst="rect">
            <a:avLst/>
          </a:prstGeom>
          <a:noFill/>
        </p:spPr>
        <p:txBody>
          <a:bodyPr wrap="none" rtlCol="0">
            <a:spAutoFit/>
          </a:bodyPr>
          <a:lstStyle/>
          <a:p>
            <a:r>
              <a:rPr lang="el-GR" b="1" dirty="0" smtClean="0">
                <a:solidFill>
                  <a:srgbClr val="92D050"/>
                </a:solidFill>
              </a:rPr>
              <a:t>Διαφορική εξίσωση</a:t>
            </a:r>
            <a:endParaRPr lang="el-GR" b="1" dirty="0">
              <a:solidFill>
                <a:srgbClr val="92D050"/>
              </a:solidFill>
            </a:endParaRPr>
          </a:p>
        </p:txBody>
      </p:sp>
      <p:sp>
        <p:nvSpPr>
          <p:cNvPr id="4" name="Right Brace 3"/>
          <p:cNvSpPr/>
          <p:nvPr/>
        </p:nvSpPr>
        <p:spPr>
          <a:xfrm rot="16200000">
            <a:off x="5279397" y="4957950"/>
            <a:ext cx="197300" cy="978310"/>
          </a:xfrm>
          <a:prstGeom prst="rightBrace">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88473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par>
                                <p:cTn id="44" presetID="10" presetClass="entr" presetSubtype="0" fill="hold"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par>
                                <p:cTn id="50" presetID="10" presetClass="entr" presetSubtype="0"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par>
                                <p:cTn id="53" presetID="10" presetClass="entr" presetSubtype="0" fill="hold"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500"/>
                                        <p:tgtEl>
                                          <p:spTgt spid="27"/>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fade">
                                      <p:cBhvr>
                                        <p:cTn id="63" dur="500"/>
                                        <p:tgtEl>
                                          <p:spTgt spid="4"/>
                                        </p:tgtEl>
                                      </p:cBhvr>
                                    </p:animEffect>
                                  </p:childTnLst>
                                </p:cTn>
                              </p:par>
                              <p:par>
                                <p:cTn id="64" presetID="10" presetClass="entr" presetSubtype="0" fill="hold" nodeType="with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500"/>
                                        <p:tgtEl>
                                          <p:spTgt spid="3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fade">
                                      <p:cBhvr>
                                        <p:cTn id="6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7" grpId="0"/>
      <p:bldP spid="32" grpId="0"/>
      <p:bldP spid="43" grpId="0"/>
      <p:bldP spid="17" grpId="0" animBg="1"/>
      <p:bldP spid="15" grpId="0"/>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p:pic>
        <p:nvPicPr>
          <p:cNvPr id="2050" name="Picture 2" descr="Visualizing free and forced harmonic oscillations - Application Cen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5975" y="1752600"/>
            <a:ext cx="6019800" cy="446830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TextBox 2"/>
              <p:cNvSpPr txBox="1"/>
              <p:nvPr/>
            </p:nvSpPr>
            <p:spPr>
              <a:xfrm rot="16200000">
                <a:off x="521269" y="2482640"/>
                <a:ext cx="1829412" cy="369332"/>
              </a:xfrm>
              <a:prstGeom prst="rect">
                <a:avLst/>
              </a:prstGeom>
              <a:noFill/>
            </p:spPr>
            <p:txBody>
              <a:bodyPr wrap="none" rtlCol="0">
                <a:spAutoFit/>
              </a:bodyPr>
              <a:lstStyle/>
              <a:p>
                <a:r>
                  <a:rPr lang="el-GR" dirty="0" smtClean="0"/>
                  <a:t>Μετατόπιση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a14:m>
                <a:endParaRPr lang="el-GR" dirty="0"/>
              </a:p>
            </p:txBody>
          </p:sp>
        </mc:Choice>
        <mc:Fallback xmlns="">
          <p:sp>
            <p:nvSpPr>
              <p:cNvPr id="3" name="TextBox 2"/>
              <p:cNvSpPr txBox="1">
                <a:spLocks noRot="1" noChangeAspect="1" noMove="1" noResize="1" noEditPoints="1" noAdjustHandles="1" noChangeArrowheads="1" noChangeShapeType="1" noTextEdit="1"/>
              </p:cNvSpPr>
              <p:nvPr/>
            </p:nvSpPr>
            <p:spPr>
              <a:xfrm rot="16200000">
                <a:off x="521269" y="2482640"/>
                <a:ext cx="1829412" cy="369332"/>
              </a:xfrm>
              <a:prstGeom prst="rect">
                <a:avLst/>
              </a:prstGeom>
              <a:blipFill rotWithShape="0">
                <a:blip r:embed="rId4"/>
                <a:stretch>
                  <a:fillRect l="-8197" t="-333" r="-24590" b="-2667"/>
                </a:stretch>
              </a:blipFill>
            </p:spPr>
            <p:txBody>
              <a:bodyPr/>
              <a:lstStyle/>
              <a:p>
                <a:r>
                  <a:rPr lang="el-GR">
                    <a:noFill/>
                  </a:rPr>
                  <a:t> </a:t>
                </a:r>
              </a:p>
            </p:txBody>
          </p:sp>
        </mc:Fallback>
      </mc:AlternateContent>
      <p:sp>
        <p:nvSpPr>
          <p:cNvPr id="6" name="TextBox 5"/>
          <p:cNvSpPr txBox="1"/>
          <p:nvPr/>
        </p:nvSpPr>
        <p:spPr>
          <a:xfrm>
            <a:off x="4114800" y="4890532"/>
            <a:ext cx="917239" cy="369332"/>
          </a:xfrm>
          <a:prstGeom prst="rect">
            <a:avLst/>
          </a:prstGeom>
          <a:solidFill>
            <a:schemeClr val="bg1"/>
          </a:solidFill>
        </p:spPr>
        <p:txBody>
          <a:bodyPr wrap="none" rtlCol="0">
            <a:spAutoFit/>
          </a:bodyPr>
          <a:lstStyle/>
          <a:p>
            <a:r>
              <a:rPr lang="el-GR" dirty="0" smtClean="0"/>
              <a:t>Χρόνος </a:t>
            </a:r>
            <a:endParaRPr lang="el-GR" dirty="0"/>
          </a:p>
        </p:txBody>
      </p:sp>
      <p:sp>
        <p:nvSpPr>
          <p:cNvPr id="5" name="Rectangle 4"/>
          <p:cNvSpPr/>
          <p:nvPr/>
        </p:nvSpPr>
        <p:spPr>
          <a:xfrm>
            <a:off x="1684142" y="1752600"/>
            <a:ext cx="284358" cy="457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5800521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926" r="4284" b="57905"/>
          <a:stretch/>
        </p:blipFill>
        <p:spPr>
          <a:xfrm>
            <a:off x="5716384" y="2667000"/>
            <a:ext cx="2894216" cy="1517495"/>
          </a:xfrm>
          <a:prstGeom prst="rect">
            <a:avLst/>
          </a:prstGeom>
        </p:spPr>
      </p:pic>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738350" y="1371600"/>
                <a:ext cx="8024650" cy="5257800"/>
              </a:xfrm>
            </p:spPr>
            <p:txBody>
              <a:bodyPr>
                <a:normAutofit fontScale="62500" lnSpcReduction="20000"/>
              </a:bodyPr>
              <a:lstStyle/>
              <a:p>
                <a:r>
                  <a:rPr lang="el-GR" b="1" dirty="0" smtClean="0"/>
                  <a:t>Γωνιακή Συχνότητα ταλάντωσης </a:t>
                </a:r>
              </a:p>
              <a:p>
                <a:pPr marL="68580" indent="0">
                  <a:buNone/>
                </a:pPr>
                <a:r>
                  <a:rPr lang="en-US" b="0" i="1" dirty="0" smtClean="0">
                    <a:latin typeface="Cambria Math" panose="02040503050406030204" pitchFamily="18" charset="0"/>
                  </a:rPr>
                  <a:t/>
                </a:r>
                <a:br>
                  <a:rPr lang="en-US" b="0" i="1" dirty="0" smtClean="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l-GR" sz="2600" b="0" i="1" smtClean="0">
                          <a:solidFill>
                            <a:srgbClr val="FF0000"/>
                          </a:solidFill>
                          <a:latin typeface="Cambria Math" panose="02040503050406030204" pitchFamily="18" charset="0"/>
                        </a:rPr>
                        <m:t>𝜔</m:t>
                      </m:r>
                      <m:r>
                        <a:rPr lang="el-GR" sz="2600" b="0" i="0" smtClean="0">
                          <a:solidFill>
                            <a:srgbClr val="FF0000"/>
                          </a:solidFill>
                          <a:latin typeface="Cambria Math" panose="02040503050406030204" pitchFamily="18" charset="0"/>
                        </a:rPr>
                        <m:t>=</m:t>
                      </m:r>
                      <m:rad>
                        <m:radPr>
                          <m:degHide m:val="on"/>
                          <m:ctrlPr>
                            <a:rPr lang="el-GR" sz="2600" b="0" i="1" smtClean="0">
                              <a:solidFill>
                                <a:srgbClr val="FF0000"/>
                              </a:solidFill>
                              <a:latin typeface="Cambria Math" panose="02040503050406030204" pitchFamily="18" charset="0"/>
                            </a:rPr>
                          </m:ctrlPr>
                        </m:radPr>
                        <m:deg/>
                        <m:e>
                          <m:f>
                            <m:fPr>
                              <m:ctrlPr>
                                <a:rPr lang="el-GR" sz="2600" b="0" i="1" smtClean="0">
                                  <a:solidFill>
                                    <a:srgbClr val="FF0000"/>
                                  </a:solidFill>
                                  <a:latin typeface="Cambria Math" panose="02040503050406030204" pitchFamily="18" charset="0"/>
                                </a:rPr>
                              </m:ctrlPr>
                            </m:fPr>
                            <m:num>
                              <m:r>
                                <a:rPr lang="en-US" sz="2600" b="0" i="1" smtClean="0">
                                  <a:solidFill>
                                    <a:srgbClr val="FF0000"/>
                                  </a:solidFill>
                                  <a:latin typeface="Cambria Math" panose="02040503050406030204" pitchFamily="18" charset="0"/>
                                </a:rPr>
                                <m:t>𝑘</m:t>
                              </m:r>
                            </m:num>
                            <m:den>
                              <m:r>
                                <a:rPr lang="en-US" sz="2600" b="0" i="1" smtClean="0">
                                  <a:solidFill>
                                    <a:srgbClr val="FF0000"/>
                                  </a:solidFill>
                                  <a:latin typeface="Cambria Math" panose="02040503050406030204" pitchFamily="18" charset="0"/>
                                </a:rPr>
                                <m:t>𝑚</m:t>
                              </m:r>
                            </m:den>
                          </m:f>
                        </m:e>
                      </m:rad>
                    </m:oMath>
                  </m:oMathPara>
                </a14:m>
                <a:endParaRPr lang="en-US" dirty="0" smtClean="0"/>
              </a:p>
              <a:p>
                <a:pPr lvl="1"/>
                <a:r>
                  <a:rPr lang="el-GR" dirty="0" smtClean="0"/>
                  <a:t>Μετριέται σε </a:t>
                </a:r>
                <a:r>
                  <a:rPr lang="en-US" dirty="0" smtClean="0"/>
                  <a:t>rad/s</a:t>
                </a:r>
                <a:endParaRPr lang="el-GR" dirty="0" smtClean="0"/>
              </a:p>
              <a:p>
                <a:pPr lvl="1"/>
                <a:r>
                  <a:rPr lang="el-GR" dirty="0" smtClean="0"/>
                  <a:t>Ορίζει πόσο γρήγορα ταλαντώνεται το σύστημα του ταλαντωτή</a:t>
                </a:r>
                <a:endParaRPr lang="el-GR" dirty="0"/>
              </a:p>
              <a:p>
                <a:endParaRPr lang="el-GR" b="1" dirty="0" smtClean="0"/>
              </a:p>
              <a:p>
                <a:r>
                  <a:rPr lang="el-GR" b="1" dirty="0" smtClean="0"/>
                  <a:t>Περίοδος </a:t>
                </a:r>
                <a:r>
                  <a:rPr lang="en-US" i="1" dirty="0">
                    <a:latin typeface="Cambria Math" panose="02040503050406030204" pitchFamily="18" charset="0"/>
                  </a:rPr>
                  <a:t/>
                </a:r>
                <a:br>
                  <a:rPr lang="en-US" i="1" dirty="0">
                    <a:latin typeface="Cambria Math" panose="02040503050406030204" pitchFamily="18" charset="0"/>
                  </a:rPr>
                </a:br>
                <a14:m>
                  <m:oMath xmlns:m="http://schemas.openxmlformats.org/officeDocument/2006/math">
                    <m:r>
                      <a:rPr lang="en-US" sz="2600" i="1">
                        <a:latin typeface="Cambria Math" panose="02040503050406030204" pitchFamily="18" charset="0"/>
                      </a:rPr>
                      <m:t>𝑇</m:t>
                    </m:r>
                    <m:r>
                      <a:rPr lang="el-GR" sz="2600">
                        <a:latin typeface="Cambria Math" panose="02040503050406030204" pitchFamily="18" charset="0"/>
                      </a:rPr>
                      <m:t>=</m:t>
                    </m:r>
                    <m:f>
                      <m:fPr>
                        <m:ctrlPr>
                          <a:rPr lang="el-GR" sz="2600" i="1">
                            <a:latin typeface="Cambria Math" panose="02040503050406030204" pitchFamily="18" charset="0"/>
                          </a:rPr>
                        </m:ctrlPr>
                      </m:fPr>
                      <m:num>
                        <m:r>
                          <a:rPr lang="el-GR" sz="2600" i="1">
                            <a:latin typeface="Cambria Math" panose="02040503050406030204" pitchFamily="18" charset="0"/>
                          </a:rPr>
                          <m:t>2</m:t>
                        </m:r>
                        <m:r>
                          <a:rPr lang="el-GR" sz="2600" i="1">
                            <a:latin typeface="Cambria Math" panose="02040503050406030204" pitchFamily="18" charset="0"/>
                          </a:rPr>
                          <m:t>𝜋</m:t>
                        </m:r>
                      </m:num>
                      <m:den>
                        <m:r>
                          <a:rPr lang="el-GR" sz="2600" i="1">
                            <a:latin typeface="Cambria Math" panose="02040503050406030204" pitchFamily="18" charset="0"/>
                          </a:rPr>
                          <m:t>𝜔</m:t>
                        </m:r>
                      </m:den>
                    </m:f>
                    <m:r>
                      <a:rPr lang="el-GR" sz="2600" i="1">
                        <a:latin typeface="Cambria Math" panose="02040503050406030204" pitchFamily="18" charset="0"/>
                      </a:rPr>
                      <m:t>=</m:t>
                    </m:r>
                    <m:r>
                      <a:rPr lang="el-GR" sz="2600" i="1" smtClean="0">
                        <a:solidFill>
                          <a:srgbClr val="FF0000"/>
                        </a:solidFill>
                        <a:latin typeface="Cambria Math" panose="02040503050406030204" pitchFamily="18" charset="0"/>
                      </a:rPr>
                      <m:t>2</m:t>
                    </m:r>
                    <m:r>
                      <a:rPr lang="el-GR" sz="2600" i="1" smtClean="0">
                        <a:solidFill>
                          <a:srgbClr val="FF0000"/>
                        </a:solidFill>
                        <a:latin typeface="Cambria Math" panose="02040503050406030204" pitchFamily="18" charset="0"/>
                      </a:rPr>
                      <m:t>𝜋</m:t>
                    </m:r>
                    <m:rad>
                      <m:radPr>
                        <m:degHide m:val="on"/>
                        <m:ctrlPr>
                          <a:rPr lang="el-GR" sz="2600" i="1">
                            <a:solidFill>
                              <a:srgbClr val="FF0000"/>
                            </a:solidFill>
                            <a:latin typeface="Cambria Math" panose="02040503050406030204" pitchFamily="18" charset="0"/>
                          </a:rPr>
                        </m:ctrlPr>
                      </m:radPr>
                      <m:deg/>
                      <m:e>
                        <m:f>
                          <m:fPr>
                            <m:ctrlPr>
                              <a:rPr lang="el-GR" sz="2600" i="1">
                                <a:solidFill>
                                  <a:srgbClr val="FF0000"/>
                                </a:solidFill>
                                <a:latin typeface="Cambria Math" panose="02040503050406030204" pitchFamily="18" charset="0"/>
                              </a:rPr>
                            </m:ctrlPr>
                          </m:fPr>
                          <m:num>
                            <m:r>
                              <a:rPr lang="en-US" sz="2600" i="1">
                                <a:solidFill>
                                  <a:srgbClr val="FF0000"/>
                                </a:solidFill>
                                <a:latin typeface="Cambria Math" panose="02040503050406030204" pitchFamily="18" charset="0"/>
                              </a:rPr>
                              <m:t>𝑚</m:t>
                            </m:r>
                          </m:num>
                          <m:den>
                            <m:r>
                              <a:rPr lang="en-US" sz="2600" i="1">
                                <a:solidFill>
                                  <a:srgbClr val="FF0000"/>
                                </a:solidFill>
                                <a:latin typeface="Cambria Math" panose="02040503050406030204" pitchFamily="18" charset="0"/>
                              </a:rPr>
                              <m:t>𝑘</m:t>
                            </m:r>
                          </m:den>
                        </m:f>
                      </m:e>
                    </m:rad>
                  </m:oMath>
                </a14:m>
                <a:endParaRPr lang="el-GR" dirty="0" smtClean="0"/>
              </a:p>
              <a:p>
                <a:pPr lvl="1"/>
                <a:endParaRPr lang="el-GR" dirty="0" smtClean="0"/>
              </a:p>
              <a:p>
                <a:pPr lvl="1"/>
                <a:r>
                  <a:rPr lang="el-GR" dirty="0" smtClean="0"/>
                  <a:t>Χρόνος που απαιτείται για μια πλήρη ταλάντωση</a:t>
                </a:r>
                <a:endParaRPr lang="en-US" dirty="0"/>
              </a:p>
              <a:p>
                <a:endParaRPr lang="en-US" dirty="0"/>
              </a:p>
              <a:p>
                <a:r>
                  <a:rPr lang="el-GR" b="1" dirty="0"/>
                  <a:t>Συχνότητα (σε </a:t>
                </a:r>
                <a:r>
                  <a:rPr lang="en-US" b="1" dirty="0"/>
                  <a:t>Hertz)</a:t>
                </a:r>
                <a:r>
                  <a:rPr lang="el-GR" i="1" dirty="0">
                    <a:latin typeface="Cambria Math" panose="02040503050406030204" pitchFamily="18" charset="0"/>
                  </a:rPr>
                  <a:t/>
                </a:r>
                <a:br>
                  <a:rPr lang="el-GR" i="1" dirty="0">
                    <a:latin typeface="Cambria Math" panose="02040503050406030204" pitchFamily="18" charset="0"/>
                  </a:rPr>
                </a:br>
                <a14:m>
                  <m:oMath xmlns:m="http://schemas.openxmlformats.org/officeDocument/2006/math">
                    <m:r>
                      <a:rPr lang="en-US" sz="2600" i="1">
                        <a:latin typeface="Cambria Math" panose="02040503050406030204" pitchFamily="18" charset="0"/>
                      </a:rPr>
                      <m:t>𝑓</m:t>
                    </m:r>
                    <m:r>
                      <a:rPr lang="en-US" sz="2600" i="1">
                        <a:latin typeface="Cambria Math" panose="02040503050406030204" pitchFamily="18" charset="0"/>
                      </a:rPr>
                      <m:t>=</m:t>
                    </m:r>
                    <m:f>
                      <m:fPr>
                        <m:ctrlPr>
                          <a:rPr lang="en-US" sz="2600" i="1">
                            <a:latin typeface="Cambria Math" panose="02040503050406030204" pitchFamily="18" charset="0"/>
                          </a:rPr>
                        </m:ctrlPr>
                      </m:fPr>
                      <m:num>
                        <m:r>
                          <a:rPr lang="en-US" sz="2600" i="1">
                            <a:latin typeface="Cambria Math" panose="02040503050406030204" pitchFamily="18" charset="0"/>
                          </a:rPr>
                          <m:t>1</m:t>
                        </m:r>
                      </m:num>
                      <m:den>
                        <m:r>
                          <a:rPr lang="en-US" sz="2600" i="1">
                            <a:latin typeface="Cambria Math" panose="02040503050406030204" pitchFamily="18" charset="0"/>
                          </a:rPr>
                          <m:t>𝑇</m:t>
                        </m:r>
                      </m:den>
                    </m:f>
                    <m:r>
                      <a:rPr lang="en-US" sz="2600" i="1">
                        <a:latin typeface="Cambria Math" panose="02040503050406030204" pitchFamily="18" charset="0"/>
                      </a:rPr>
                      <m:t>=</m:t>
                    </m:r>
                    <m:f>
                      <m:fPr>
                        <m:ctrlPr>
                          <a:rPr lang="en-US" sz="2600" i="1">
                            <a:latin typeface="Cambria Math" panose="02040503050406030204" pitchFamily="18" charset="0"/>
                          </a:rPr>
                        </m:ctrlPr>
                      </m:fPr>
                      <m:num>
                        <m:r>
                          <a:rPr lang="el-GR" sz="2600" i="1">
                            <a:latin typeface="Cambria Math" panose="02040503050406030204" pitchFamily="18" charset="0"/>
                          </a:rPr>
                          <m:t>𝜔</m:t>
                        </m:r>
                      </m:num>
                      <m:den>
                        <m:r>
                          <a:rPr lang="el-GR" sz="2600" i="1">
                            <a:latin typeface="Cambria Math" panose="02040503050406030204" pitchFamily="18" charset="0"/>
                          </a:rPr>
                          <m:t>2</m:t>
                        </m:r>
                        <m:r>
                          <a:rPr lang="el-GR" sz="2600" i="1">
                            <a:latin typeface="Cambria Math" panose="02040503050406030204" pitchFamily="18" charset="0"/>
                          </a:rPr>
                          <m:t>𝜋</m:t>
                        </m:r>
                      </m:den>
                    </m:f>
                    <m:r>
                      <a:rPr lang="en-US" sz="2600" i="1">
                        <a:latin typeface="Cambria Math" panose="02040503050406030204" pitchFamily="18" charset="0"/>
                      </a:rPr>
                      <m:t>=</m:t>
                    </m:r>
                    <m:f>
                      <m:fPr>
                        <m:ctrlPr>
                          <a:rPr lang="en-US" sz="2600" i="1" smtClean="0">
                            <a:solidFill>
                              <a:srgbClr val="FF0000"/>
                            </a:solidFill>
                            <a:latin typeface="Cambria Math" panose="02040503050406030204" pitchFamily="18" charset="0"/>
                          </a:rPr>
                        </m:ctrlPr>
                      </m:fPr>
                      <m:num>
                        <m:r>
                          <a:rPr lang="el-GR" sz="2600" i="1">
                            <a:solidFill>
                              <a:srgbClr val="FF0000"/>
                            </a:solidFill>
                            <a:latin typeface="Cambria Math" panose="02040503050406030204" pitchFamily="18" charset="0"/>
                          </a:rPr>
                          <m:t>1</m:t>
                        </m:r>
                      </m:num>
                      <m:den>
                        <m:r>
                          <a:rPr lang="el-GR" sz="2600" i="1">
                            <a:solidFill>
                              <a:srgbClr val="FF0000"/>
                            </a:solidFill>
                            <a:latin typeface="Cambria Math" panose="02040503050406030204" pitchFamily="18" charset="0"/>
                          </a:rPr>
                          <m:t>2</m:t>
                        </m:r>
                        <m:r>
                          <a:rPr lang="el-GR" sz="2600" i="1">
                            <a:solidFill>
                              <a:srgbClr val="FF0000"/>
                            </a:solidFill>
                            <a:latin typeface="Cambria Math" panose="02040503050406030204" pitchFamily="18" charset="0"/>
                          </a:rPr>
                          <m:t>𝜋</m:t>
                        </m:r>
                      </m:den>
                    </m:f>
                    <m:rad>
                      <m:radPr>
                        <m:degHide m:val="on"/>
                        <m:ctrlPr>
                          <a:rPr lang="el-GR" sz="2600" i="1">
                            <a:solidFill>
                              <a:srgbClr val="FF0000"/>
                            </a:solidFill>
                            <a:latin typeface="Cambria Math" panose="02040503050406030204" pitchFamily="18" charset="0"/>
                          </a:rPr>
                        </m:ctrlPr>
                      </m:radPr>
                      <m:deg/>
                      <m:e>
                        <m:f>
                          <m:fPr>
                            <m:ctrlPr>
                              <a:rPr lang="el-GR" sz="2600" i="1">
                                <a:solidFill>
                                  <a:srgbClr val="FF0000"/>
                                </a:solidFill>
                                <a:latin typeface="Cambria Math" panose="02040503050406030204" pitchFamily="18" charset="0"/>
                              </a:rPr>
                            </m:ctrlPr>
                          </m:fPr>
                          <m:num>
                            <m:r>
                              <a:rPr lang="en-US" sz="2600" i="1">
                                <a:solidFill>
                                  <a:srgbClr val="FF0000"/>
                                </a:solidFill>
                                <a:latin typeface="Cambria Math" panose="02040503050406030204" pitchFamily="18" charset="0"/>
                              </a:rPr>
                              <m:t>𝑘</m:t>
                            </m:r>
                          </m:num>
                          <m:den>
                            <m:r>
                              <a:rPr lang="en-US" sz="2600" i="1">
                                <a:solidFill>
                                  <a:srgbClr val="FF0000"/>
                                </a:solidFill>
                                <a:latin typeface="Cambria Math" panose="02040503050406030204" pitchFamily="18" charset="0"/>
                              </a:rPr>
                              <m:t>𝑚</m:t>
                            </m:r>
                          </m:den>
                        </m:f>
                      </m:e>
                    </m:rad>
                  </m:oMath>
                </a14:m>
                <a:endParaRPr lang="el-GR" dirty="0" smtClean="0"/>
              </a:p>
              <a:p>
                <a:pPr lvl="1"/>
                <a:endParaRPr lang="el-GR" dirty="0" smtClean="0"/>
              </a:p>
              <a:p>
                <a:pPr lvl="1"/>
                <a:r>
                  <a:rPr lang="el-GR" dirty="0" smtClean="0"/>
                  <a:t>Δηλώνει το πλήθος των ταλαντώσεων που εκτελούνται στη μονάδα του χρόνου</a:t>
                </a:r>
                <a:endParaRPr lang="el-GR" dirty="0"/>
              </a:p>
              <a:p>
                <a:pPr lvl="1"/>
                <a:endParaRPr lang="en-US" sz="1100" dirty="0"/>
              </a:p>
              <a:p>
                <a:r>
                  <a:rPr lang="el-GR" b="1" dirty="0"/>
                  <a:t>Σχέση με γωνιακή συχνότητα </a:t>
                </a:r>
                <a:r>
                  <a:rPr lang="el-GR" i="1" dirty="0">
                    <a:latin typeface="Cambria Math" panose="02040503050406030204" pitchFamily="18" charset="0"/>
                  </a:rPr>
                  <a:t/>
                </a:r>
                <a:br>
                  <a:rPr lang="el-GR" i="1" dirty="0">
                    <a:latin typeface="Cambria Math" panose="02040503050406030204" pitchFamily="18" charset="0"/>
                  </a:rPr>
                </a:br>
                <a:r>
                  <a:rPr lang="el-GR" i="1" dirty="0">
                    <a:latin typeface="Cambria Math" panose="02040503050406030204" pitchFamily="18" charset="0"/>
                  </a:rPr>
                  <a:t/>
                </a:r>
                <a:br>
                  <a:rPr lang="el-GR" i="1" dirty="0">
                    <a:latin typeface="Cambria Math" panose="02040503050406030204" pitchFamily="18" charset="0"/>
                  </a:rPr>
                </a:br>
                <a14:m>
                  <m:oMath xmlns:m="http://schemas.openxmlformats.org/officeDocument/2006/math">
                    <m:r>
                      <a:rPr lang="el-GR" sz="2600" i="1">
                        <a:latin typeface="Cambria Math" panose="02040503050406030204" pitchFamily="18" charset="0"/>
                      </a:rPr>
                      <m:t>𝜔</m:t>
                    </m:r>
                    <m:r>
                      <a:rPr lang="el-GR" sz="2600" i="1">
                        <a:latin typeface="Cambria Math" panose="02040503050406030204" pitchFamily="18" charset="0"/>
                      </a:rPr>
                      <m:t>=2</m:t>
                    </m:r>
                    <m:r>
                      <a:rPr lang="el-GR" sz="2600" i="1">
                        <a:latin typeface="Cambria Math" panose="02040503050406030204" pitchFamily="18" charset="0"/>
                      </a:rPr>
                      <m:t>𝜋</m:t>
                    </m:r>
                    <m:r>
                      <a:rPr lang="en-US" sz="2600" i="1">
                        <a:latin typeface="Cambria Math" panose="02040503050406030204" pitchFamily="18" charset="0"/>
                      </a:rPr>
                      <m:t>𝑓</m:t>
                    </m:r>
                    <m:r>
                      <a:rPr lang="en-US" sz="2600" i="1">
                        <a:latin typeface="Cambria Math" panose="02040503050406030204" pitchFamily="18" charset="0"/>
                      </a:rPr>
                      <m:t>=</m:t>
                    </m:r>
                    <m:f>
                      <m:fPr>
                        <m:ctrlPr>
                          <a:rPr lang="en-US" sz="2600" i="1">
                            <a:latin typeface="Cambria Math" panose="02040503050406030204" pitchFamily="18" charset="0"/>
                          </a:rPr>
                        </m:ctrlPr>
                      </m:fPr>
                      <m:num>
                        <m:r>
                          <a:rPr lang="en-US" sz="2600" i="1">
                            <a:latin typeface="Cambria Math" panose="02040503050406030204" pitchFamily="18" charset="0"/>
                          </a:rPr>
                          <m:t>2</m:t>
                        </m:r>
                        <m:r>
                          <a:rPr lang="el-GR" sz="2600" i="1">
                            <a:latin typeface="Cambria Math" panose="02040503050406030204" pitchFamily="18" charset="0"/>
                          </a:rPr>
                          <m:t>𝜋</m:t>
                        </m:r>
                      </m:num>
                      <m:den>
                        <m:r>
                          <a:rPr lang="el-GR" sz="2600" i="1">
                            <a:latin typeface="Cambria Math" panose="02040503050406030204" pitchFamily="18" charset="0"/>
                          </a:rPr>
                          <m:t>𝛵</m:t>
                        </m:r>
                      </m:den>
                    </m:f>
                  </m:oMath>
                </a14:m>
                <a:endParaRPr lang="el-GR" i="1" dirty="0" smtClean="0"/>
              </a:p>
              <a:p>
                <a:pPr lvl="1"/>
                <a:endParaRPr lang="el-GR" dirty="0" smtClean="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738350" y="1371600"/>
                <a:ext cx="8024650" cy="5257800"/>
              </a:xfrm>
              <a:blipFill rotWithShape="0">
                <a:blip r:embed="rId4"/>
                <a:stretch>
                  <a:fillRect t="-927"/>
                </a:stretch>
              </a:blipFill>
            </p:spPr>
            <p:txBody>
              <a:bodyPr/>
              <a:lstStyle/>
              <a:p>
                <a:r>
                  <a:rPr lang="el-GR">
                    <a:noFill/>
                  </a:rPr>
                  <a:t> </a:t>
                </a:r>
              </a:p>
            </p:txBody>
          </p:sp>
        </mc:Fallback>
      </mc:AlternateContent>
      <p:sp>
        <p:nvSpPr>
          <p:cNvPr id="5" name="Rounded Rectangle 4"/>
          <p:cNvSpPr/>
          <p:nvPr/>
        </p:nvSpPr>
        <p:spPr>
          <a:xfrm>
            <a:off x="4267200" y="1676400"/>
            <a:ext cx="990600" cy="824592"/>
          </a:xfrm>
          <a:prstGeom prst="roundRect">
            <a:avLst/>
          </a:prstGeom>
          <a:noFill/>
          <a:ln>
            <a:solidFill>
              <a:srgbClr val="00B050"/>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l-GR"/>
          </a:p>
        </p:txBody>
      </p:sp>
      <p:sp>
        <p:nvSpPr>
          <p:cNvPr id="6" name="Rounded Rectangle 5"/>
          <p:cNvSpPr/>
          <p:nvPr/>
        </p:nvSpPr>
        <p:spPr>
          <a:xfrm>
            <a:off x="3886200" y="3115644"/>
            <a:ext cx="1752600" cy="707571"/>
          </a:xfrm>
          <a:prstGeom prst="roundRect">
            <a:avLst/>
          </a:prstGeom>
          <a:noFill/>
          <a:ln>
            <a:solidFill>
              <a:srgbClr val="00B050"/>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l-GR"/>
          </a:p>
        </p:txBody>
      </p:sp>
      <p:sp>
        <p:nvSpPr>
          <p:cNvPr id="7" name="Rounded Rectangle 6"/>
          <p:cNvSpPr/>
          <p:nvPr/>
        </p:nvSpPr>
        <p:spPr>
          <a:xfrm>
            <a:off x="3733800" y="4465860"/>
            <a:ext cx="2057400" cy="754227"/>
          </a:xfrm>
          <a:prstGeom prst="roundRect">
            <a:avLst/>
          </a:prstGeom>
          <a:noFill/>
          <a:ln>
            <a:solidFill>
              <a:srgbClr val="00B050"/>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l-GR"/>
          </a:p>
        </p:txBody>
      </p:sp>
      <p:sp>
        <p:nvSpPr>
          <p:cNvPr id="8" name="Rounded Rectangle 7"/>
          <p:cNvSpPr/>
          <p:nvPr/>
        </p:nvSpPr>
        <p:spPr>
          <a:xfrm>
            <a:off x="3886200" y="5943600"/>
            <a:ext cx="1524000" cy="573833"/>
          </a:xfrm>
          <a:prstGeom prst="roundRect">
            <a:avLst/>
          </a:prstGeom>
          <a:noFill/>
          <a:ln>
            <a:solidFill>
              <a:srgbClr val="00B050"/>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l-GR"/>
          </a:p>
        </p:txBody>
      </p:sp>
      <p:sp>
        <p:nvSpPr>
          <p:cNvPr id="10" name="Horizontal Scroll 9"/>
          <p:cNvSpPr/>
          <p:nvPr/>
        </p:nvSpPr>
        <p:spPr>
          <a:xfrm>
            <a:off x="6019800" y="710292"/>
            <a:ext cx="2590800" cy="838200"/>
          </a:xfrm>
          <a:prstGeom prst="horizontalScroll">
            <a:avLst>
              <a:gd name="adj" fmla="val 693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rgbClr val="FF0000"/>
                </a:solidFill>
              </a:rPr>
              <a:t>Αφορούν μόνο σύστημα ελατηρίου-σώματος</a:t>
            </a:r>
            <a:endParaRPr lang="el-GR" dirty="0">
              <a:solidFill>
                <a:srgbClr val="FF0000"/>
              </a:solidFill>
            </a:endParaRPr>
          </a:p>
        </p:txBody>
      </p:sp>
    </p:spTree>
    <p:extLst>
      <p:ext uri="{BB962C8B-B14F-4D97-AF65-F5344CB8AC3E}">
        <p14:creationId xmlns:p14="http://schemas.microsoft.com/office/powerpoint/2010/main" val="155049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500"/>
                                        <p:tgtEl>
                                          <p:spTgt spid="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fade">
                                      <p:cBhvr>
                                        <p:cTn id="30" dur="500"/>
                                        <p:tgtEl>
                                          <p:spTgt spid="4">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par>
                                <p:cTn id="34" presetID="10"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Effect transition="in" filter="fade">
                                      <p:cBhvr>
                                        <p:cTn id="41" dur="500"/>
                                        <p:tgtEl>
                                          <p:spTgt spid="4">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4">
                                            <p:txEl>
                                              <p:pRg st="9" end="9"/>
                                            </p:txEl>
                                          </p:spTgt>
                                        </p:tgtEl>
                                        <p:attrNameLst>
                                          <p:attrName>style.visibility</p:attrName>
                                        </p:attrNameLst>
                                      </p:cBhvr>
                                      <p:to>
                                        <p:strVal val="visible"/>
                                      </p:to>
                                    </p:set>
                                    <p:animEffect transition="in" filter="fade">
                                      <p:cBhvr>
                                        <p:cTn id="46" dur="500"/>
                                        <p:tgtEl>
                                          <p:spTgt spid="4">
                                            <p:txEl>
                                              <p:pRg st="9" end="9"/>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4">
                                            <p:txEl>
                                              <p:pRg st="11" end="11"/>
                                            </p:txEl>
                                          </p:spTgt>
                                        </p:tgtEl>
                                        <p:attrNameLst>
                                          <p:attrName>style.visibility</p:attrName>
                                        </p:attrNameLst>
                                      </p:cBhvr>
                                      <p:to>
                                        <p:strVal val="visible"/>
                                      </p:to>
                                    </p:set>
                                    <p:animEffect transition="in" filter="fade">
                                      <p:cBhvr>
                                        <p:cTn id="54" dur="500"/>
                                        <p:tgtEl>
                                          <p:spTgt spid="4">
                                            <p:txEl>
                                              <p:pRg st="11" end="1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4">
                                            <p:txEl>
                                              <p:pRg st="13" end="13"/>
                                            </p:txEl>
                                          </p:spTgt>
                                        </p:tgtEl>
                                        <p:attrNameLst>
                                          <p:attrName>style.visibility</p:attrName>
                                        </p:attrNameLst>
                                      </p:cBhvr>
                                      <p:to>
                                        <p:strVal val="visible"/>
                                      </p:to>
                                    </p:set>
                                    <p:animEffect transition="in" filter="fade">
                                      <p:cBhvr>
                                        <p:cTn id="59" dur="500"/>
                                        <p:tgtEl>
                                          <p:spTgt spid="4">
                                            <p:txEl>
                                              <p:pRg st="13" end="13"/>
                                            </p:tx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926" r="4284" b="57905"/>
          <a:stretch/>
        </p:blipFill>
        <p:spPr>
          <a:xfrm>
            <a:off x="4267200" y="4199943"/>
            <a:ext cx="4396268" cy="2305050"/>
          </a:xfrm>
          <a:prstGeom prst="rect">
            <a:avLst/>
          </a:prstGeom>
        </p:spPr>
      </p:pic>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738351" y="1371600"/>
                <a:ext cx="7891400" cy="5181600"/>
              </a:xfrm>
            </p:spPr>
            <p:txBody>
              <a:bodyPr>
                <a:normAutofit/>
              </a:bodyPr>
              <a:lstStyle/>
              <a:p>
                <a:r>
                  <a:rPr lang="el-GR" b="1" dirty="0" smtClean="0"/>
                  <a:t>Σταθερά </a:t>
                </a:r>
                <a:r>
                  <a:rPr lang="el-GR" b="1" dirty="0"/>
                  <a:t>αρχικής φάσης </a:t>
                </a:r>
                <a14:m>
                  <m:oMath xmlns:m="http://schemas.openxmlformats.org/officeDocument/2006/math">
                    <m:r>
                      <a:rPr lang="el-GR" b="1" i="1">
                        <a:latin typeface="Cambria Math" panose="02040503050406030204" pitchFamily="18" charset="0"/>
                      </a:rPr>
                      <m:t>𝝋</m:t>
                    </m:r>
                  </m:oMath>
                </a14:m>
                <a:endParaRPr lang="el-GR" sz="1100" dirty="0" smtClean="0"/>
              </a:p>
              <a:p>
                <a:r>
                  <a:rPr lang="el-GR" sz="2200" dirty="0" smtClean="0"/>
                  <a:t>Ορίζει </a:t>
                </a:r>
                <a:r>
                  <a:rPr lang="el-GR" sz="2200" dirty="0"/>
                  <a:t>την τιμή του </a:t>
                </a:r>
                <a:r>
                  <a:rPr lang="el-GR" sz="2200" dirty="0" err="1"/>
                  <a:t>συνημιτόνου</a:t>
                </a:r>
                <a:r>
                  <a:rPr lang="el-GR" sz="2200" dirty="0"/>
                  <a:t> </a:t>
                </a:r>
                <a:r>
                  <a:rPr lang="el-GR" sz="2200" dirty="0" smtClean="0"/>
                  <a:t>τη </a:t>
                </a:r>
                <a:r>
                  <a:rPr lang="el-GR" sz="2200" dirty="0"/>
                  <a:t>στιγμή </a:t>
                </a:r>
                <a14:m>
                  <m:oMath xmlns:m="http://schemas.openxmlformats.org/officeDocument/2006/math">
                    <m:r>
                      <a:rPr lang="en-US" sz="2200" i="1">
                        <a:latin typeface="Cambria Math" panose="02040503050406030204" pitchFamily="18" charset="0"/>
                      </a:rPr>
                      <m:t>𝑡</m:t>
                    </m:r>
                    <m:r>
                      <a:rPr lang="en-US" sz="2200" i="1">
                        <a:latin typeface="Cambria Math" panose="02040503050406030204" pitchFamily="18" charset="0"/>
                      </a:rPr>
                      <m:t>=0</m:t>
                    </m:r>
                  </m:oMath>
                </a14:m>
                <a:endParaRPr lang="en-US" sz="2200" dirty="0" smtClean="0"/>
              </a:p>
              <a:p>
                <a:pPr lvl="1"/>
                <a:r>
                  <a:rPr lang="el-GR" sz="2000" dirty="0" smtClean="0"/>
                  <a:t>Χωρίς αρχική φάση: </a:t>
                </a:r>
                <a14:m>
                  <m:oMath xmlns:m="http://schemas.openxmlformats.org/officeDocument/2006/math">
                    <m:r>
                      <a:rPr lang="en-US" sz="2000" i="1">
                        <a:latin typeface="Cambria Math" panose="02040503050406030204" pitchFamily="18" charset="0"/>
                      </a:rPr>
                      <m:t>𝑡</m:t>
                    </m:r>
                    <m:r>
                      <a:rPr lang="en-US" sz="2000" i="1">
                        <a:latin typeface="Cambria Math" panose="02040503050406030204" pitchFamily="18" charset="0"/>
                      </a:rPr>
                      <m:t>=0⇒</m:t>
                    </m:r>
                    <m:r>
                      <a:rPr lang="en-US" sz="2000" i="1">
                        <a:latin typeface="Cambria Math" panose="02040503050406030204" pitchFamily="18" charset="0"/>
                      </a:rPr>
                      <m:t>𝑥</m:t>
                    </m:r>
                    <m:d>
                      <m:dPr>
                        <m:ctrlPr>
                          <a:rPr lang="en-US" sz="2000" i="1">
                            <a:latin typeface="Cambria Math" panose="02040503050406030204" pitchFamily="18" charset="0"/>
                          </a:rPr>
                        </m:ctrlPr>
                      </m:dPr>
                      <m:e>
                        <m:r>
                          <a:rPr lang="en-US" sz="2000">
                            <a:latin typeface="Cambria Math" panose="02040503050406030204" pitchFamily="18" charset="0"/>
                          </a:rPr>
                          <m:t>0</m:t>
                        </m:r>
                      </m:e>
                    </m:d>
                    <m:r>
                      <a:rPr lang="el-GR" sz="2000">
                        <a:latin typeface="Cambria Math" panose="02040503050406030204" pitchFamily="18" charset="0"/>
                      </a:rPr>
                      <m:t>=</m:t>
                    </m:r>
                    <m:r>
                      <a:rPr lang="el-GR" sz="2000" i="1">
                        <a:latin typeface="Cambria Math" panose="02040503050406030204" pitchFamily="18" charset="0"/>
                      </a:rPr>
                      <m:t>𝛢</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cos</m:t>
                        </m:r>
                      </m:fName>
                      <m:e>
                        <m:d>
                          <m:dPr>
                            <m:ctrlPr>
                              <a:rPr lang="en-US" sz="2000" b="0" i="1" smtClean="0">
                                <a:latin typeface="Cambria Math" panose="02040503050406030204" pitchFamily="18" charset="0"/>
                              </a:rPr>
                            </m:ctrlPr>
                          </m:dPr>
                          <m:e>
                            <m:r>
                              <a:rPr lang="en-US" sz="2000" b="0" i="1" smtClean="0">
                                <a:latin typeface="Cambria Math" panose="02040503050406030204" pitchFamily="18" charset="0"/>
                              </a:rPr>
                              <m:t>0</m:t>
                            </m:r>
                          </m:e>
                        </m:d>
                      </m:e>
                    </m:func>
                    <m:r>
                      <a:rPr lang="en-US" sz="2000" b="0" i="1" smtClean="0">
                        <a:latin typeface="Cambria Math" panose="02040503050406030204" pitchFamily="18" charset="0"/>
                      </a:rPr>
                      <m:t>=</m:t>
                    </m:r>
                    <m:r>
                      <a:rPr lang="en-US" sz="2000" b="0" i="1" smtClean="0">
                        <a:latin typeface="Cambria Math" panose="02040503050406030204" pitchFamily="18" charset="0"/>
                      </a:rPr>
                      <m:t>𝐴</m:t>
                    </m:r>
                  </m:oMath>
                </a14:m>
                <a:endParaRPr lang="el-GR" sz="2000" dirty="0" smtClean="0"/>
              </a:p>
              <a:p>
                <a:pPr lvl="1"/>
                <a:r>
                  <a:rPr lang="el-GR" sz="2000" dirty="0" smtClean="0"/>
                  <a:t>Με αρχική φάση:</a:t>
                </a:r>
                <a:r>
                  <a:rPr lang="en-US" sz="2000" dirty="0" smtClean="0"/>
                  <a:t> </a:t>
                </a:r>
                <a14:m>
                  <m:oMath xmlns:m="http://schemas.openxmlformats.org/officeDocument/2006/math">
                    <m:r>
                      <a:rPr lang="en-US" sz="2000" i="1">
                        <a:latin typeface="Cambria Math" panose="02040503050406030204" pitchFamily="18" charset="0"/>
                      </a:rPr>
                      <m:t>𝑡</m:t>
                    </m:r>
                    <m:r>
                      <a:rPr lang="en-US" sz="2000" i="1">
                        <a:latin typeface="Cambria Math" panose="02040503050406030204" pitchFamily="18" charset="0"/>
                      </a:rPr>
                      <m:t>=0⇒</m:t>
                    </m:r>
                    <m:r>
                      <a:rPr lang="en-US" sz="2000" i="1">
                        <a:latin typeface="Cambria Math" panose="02040503050406030204" pitchFamily="18" charset="0"/>
                      </a:rPr>
                      <m:t>𝑥</m:t>
                    </m:r>
                    <m:d>
                      <m:dPr>
                        <m:ctrlPr>
                          <a:rPr lang="en-US" sz="2000" i="1">
                            <a:latin typeface="Cambria Math" panose="02040503050406030204" pitchFamily="18" charset="0"/>
                          </a:rPr>
                        </m:ctrlPr>
                      </m:dPr>
                      <m:e>
                        <m:r>
                          <a:rPr lang="en-US" sz="2000">
                            <a:latin typeface="Cambria Math" panose="02040503050406030204" pitchFamily="18" charset="0"/>
                          </a:rPr>
                          <m:t>0</m:t>
                        </m:r>
                      </m:e>
                    </m:d>
                    <m:r>
                      <a:rPr lang="el-GR" sz="2000" b="0" i="0" smtClean="0">
                        <a:latin typeface="Cambria Math" panose="02040503050406030204" pitchFamily="18" charset="0"/>
                      </a:rPr>
                      <m:t>=</m:t>
                    </m:r>
                    <m:r>
                      <a:rPr lang="el-GR" sz="2000" i="1">
                        <a:latin typeface="Cambria Math" panose="02040503050406030204" pitchFamily="18" charset="0"/>
                      </a:rPr>
                      <m:t>𝛢</m:t>
                    </m:r>
                    <m:r>
                      <m:rPr>
                        <m:sty m:val="p"/>
                      </m:rPr>
                      <a:rPr lang="en-US" sz="2000" i="0">
                        <a:latin typeface="Cambria Math" panose="02040503050406030204" pitchFamily="18" charset="0"/>
                      </a:rPr>
                      <m:t>cos</m:t>
                    </m:r>
                    <m:r>
                      <a:rPr lang="en-US" sz="2000" i="1">
                        <a:latin typeface="Cambria Math" panose="02040503050406030204" pitchFamily="18" charset="0"/>
                      </a:rPr>
                      <m:t>(</m:t>
                    </m:r>
                    <m:r>
                      <a:rPr lang="el-GR" sz="2000" i="1">
                        <a:latin typeface="Cambria Math" panose="02040503050406030204" pitchFamily="18" charset="0"/>
                      </a:rPr>
                      <m:t>𝜑</m:t>
                    </m:r>
                    <m:r>
                      <a:rPr lang="el-GR" sz="2000" i="1">
                        <a:latin typeface="Cambria Math" panose="02040503050406030204" pitchFamily="18" charset="0"/>
                      </a:rPr>
                      <m:t>)</m:t>
                    </m:r>
                  </m:oMath>
                </a14:m>
                <a:endParaRPr lang="en-US" sz="1050" dirty="0" smtClean="0"/>
              </a:p>
              <a:p>
                <a:r>
                  <a:rPr lang="el-GR" sz="2200" dirty="0" smtClean="0"/>
                  <a:t>Εναλλακτικά, </a:t>
                </a:r>
              </a:p>
              <a:p>
                <a:pPr marL="68580" indent="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𝑥</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𝑡</m:t>
                          </m:r>
                        </m:e>
                      </m:d>
                      <m:r>
                        <a:rPr lang="en-US" sz="2000" b="0" i="1" smtClean="0">
                          <a:latin typeface="Cambria Math" panose="02040503050406030204" pitchFamily="18" charset="0"/>
                        </a:rPr>
                        <m:t>=</m:t>
                      </m:r>
                      <m:r>
                        <a:rPr lang="en-US" sz="2000" b="0" i="1" smtClean="0">
                          <a:latin typeface="Cambria Math" panose="02040503050406030204" pitchFamily="18" charset="0"/>
                        </a:rPr>
                        <m:t>𝐴</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cos</m:t>
                          </m:r>
                        </m:fName>
                        <m:e>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𝜔</m:t>
                              </m:r>
                              <m:r>
                                <a:rPr lang="en-US" sz="2000" b="0" i="1" smtClean="0">
                                  <a:latin typeface="Cambria Math" panose="02040503050406030204" pitchFamily="18" charset="0"/>
                                </a:rPr>
                                <m:t>𝑡</m:t>
                              </m:r>
                              <m:r>
                                <a:rPr lang="en-US" sz="2000" b="0" i="1" smtClean="0">
                                  <a:latin typeface="Cambria Math" panose="02040503050406030204" pitchFamily="18" charset="0"/>
                                </a:rPr>
                                <m:t>+</m:t>
                              </m:r>
                              <m:r>
                                <a:rPr lang="en-US" sz="2000" b="0" i="1" smtClean="0">
                                  <a:latin typeface="Cambria Math" panose="02040503050406030204" pitchFamily="18" charset="0"/>
                                </a:rPr>
                                <m:t>𝜙</m:t>
                              </m:r>
                            </m:e>
                          </m:d>
                        </m:e>
                      </m:func>
                      <m:r>
                        <a:rPr lang="en-US" sz="2000" b="0" i="1" smtClean="0">
                          <a:latin typeface="Cambria Math" panose="02040503050406030204" pitchFamily="18" charset="0"/>
                        </a:rPr>
                        <m:t>=</m:t>
                      </m:r>
                      <m:r>
                        <a:rPr lang="en-US" sz="2000" b="0" i="1" smtClean="0">
                          <a:latin typeface="Cambria Math" panose="02040503050406030204" pitchFamily="18" charset="0"/>
                        </a:rPr>
                        <m:t>𝐴</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cos</m:t>
                          </m:r>
                        </m:fName>
                        <m:e>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𝜔</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𝑡</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𝜙</m:t>
                                      </m:r>
                                    </m:num>
                                    <m:den>
                                      <m:r>
                                        <a:rPr lang="en-US" sz="2000" b="0" i="1" smtClean="0">
                                          <a:latin typeface="Cambria Math" panose="02040503050406030204" pitchFamily="18" charset="0"/>
                                        </a:rPr>
                                        <m:t>𝜔</m:t>
                                      </m:r>
                                    </m:den>
                                  </m:f>
                                </m:e>
                              </m:d>
                            </m:e>
                          </m:d>
                        </m:e>
                      </m:func>
                      <m:r>
                        <a:rPr lang="en-US" sz="2000" b="0" i="1" smtClean="0">
                          <a:latin typeface="Cambria Math" panose="02040503050406030204" pitchFamily="18" charset="0"/>
                        </a:rPr>
                        <m:t>=</m:t>
                      </m:r>
                      <m:r>
                        <a:rPr lang="en-US" sz="2000" b="0" i="1" smtClean="0">
                          <a:latin typeface="Cambria Math" panose="02040503050406030204" pitchFamily="18" charset="0"/>
                        </a:rPr>
                        <m:t>𝐴</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cos</m:t>
                          </m:r>
                        </m:fName>
                        <m:e>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𝜔</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𝑡</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𝑡</m:t>
                                      </m:r>
                                    </m:e>
                                    <m:sub>
                                      <m:r>
                                        <a:rPr lang="en-US" sz="2000" b="0" i="1" smtClean="0">
                                          <a:latin typeface="Cambria Math" panose="02040503050406030204" pitchFamily="18" charset="0"/>
                                        </a:rPr>
                                        <m:t>0</m:t>
                                      </m:r>
                                    </m:sub>
                                  </m:sSub>
                                </m:e>
                              </m:d>
                            </m:e>
                          </m:d>
                        </m:e>
                      </m:func>
                    </m:oMath>
                  </m:oMathPara>
                </a14:m>
                <a:endParaRPr lang="en-US" sz="2000" dirty="0" smtClean="0"/>
              </a:p>
              <a:p>
                <a:pPr marL="68580" indent="0">
                  <a:buNone/>
                </a:pPr>
                <a:r>
                  <a:rPr lang="el-GR" sz="2000" dirty="0" smtClean="0"/>
                  <a:t>με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𝑡</m:t>
                        </m:r>
                      </m:e>
                      <m:sub>
                        <m:r>
                          <a:rPr lang="en-US" sz="2000" b="0" i="1" smtClean="0">
                            <a:latin typeface="Cambria Math" panose="02040503050406030204" pitchFamily="18" charset="0"/>
                          </a:rPr>
                          <m:t>0</m:t>
                        </m:r>
                      </m:sub>
                    </m:sSub>
                    <m:r>
                      <a:rPr lang="en-US" sz="2000" b="0" i="1" smtClean="0">
                        <a:latin typeface="Cambria Math" panose="02040503050406030204" pitchFamily="18" charset="0"/>
                      </a:rPr>
                      <m:t>=−</m:t>
                    </m:r>
                    <m:r>
                      <a:rPr lang="en-US" sz="2000" b="0" i="1" smtClean="0">
                        <a:latin typeface="Cambria Math" panose="02040503050406030204" pitchFamily="18" charset="0"/>
                      </a:rPr>
                      <m:t>𝜙</m:t>
                    </m:r>
                    <m:r>
                      <a:rPr lang="en-US" sz="2000" b="0" i="1" smtClean="0">
                        <a:latin typeface="Cambria Math" panose="02040503050406030204" pitchFamily="18" charset="0"/>
                      </a:rPr>
                      <m:t>/</m:t>
                    </m:r>
                    <m:r>
                      <a:rPr lang="en-US" sz="2000" b="0" i="1" smtClean="0">
                        <a:latin typeface="Cambria Math" panose="02040503050406030204" pitchFamily="18" charset="0"/>
                      </a:rPr>
                      <m:t>𝜔</m:t>
                    </m:r>
                  </m:oMath>
                </a14:m>
                <a:endParaRPr lang="en-US" sz="2000" dirty="0" smtClean="0"/>
              </a:p>
              <a:p>
                <a:endParaRPr lang="en-US" sz="1600" dirty="0" smtClean="0"/>
              </a:p>
              <a:p>
                <a:r>
                  <a:rPr lang="el-GR" sz="2200" dirty="0" smtClean="0"/>
                  <a:t>Ορίζει τη θέση του </a:t>
                </a:r>
                <a:r>
                  <a:rPr lang="el-GR" sz="2200" dirty="0" err="1" smtClean="0"/>
                  <a:t>σώ</a:t>
                </a:r>
                <a:r>
                  <a:rPr lang="en-US" sz="2200" dirty="0" smtClean="0"/>
                  <a:t>-</a:t>
                </a:r>
                <a:br>
                  <a:rPr lang="en-US" sz="2200" dirty="0" smtClean="0"/>
                </a:br>
                <a:r>
                  <a:rPr lang="el-GR" sz="2200" dirty="0" err="1" smtClean="0"/>
                  <a:t>ματος</a:t>
                </a:r>
                <a:r>
                  <a:rPr lang="el-GR" sz="2200" dirty="0" smtClean="0"/>
                  <a:t> όταν ξεκινάμε να </a:t>
                </a:r>
                <a:r>
                  <a:rPr lang="en-US" sz="2200" dirty="0" smtClean="0"/>
                  <a:t/>
                </a:r>
                <a:br>
                  <a:rPr lang="en-US" sz="2200" dirty="0" smtClean="0"/>
                </a:br>
                <a:r>
                  <a:rPr lang="el-GR" sz="2200" dirty="0" smtClean="0"/>
                  <a:t>μελετάμε την ταλάντωση</a:t>
                </a:r>
                <a:endParaRPr lang="en-US" sz="2200"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738351" y="1371600"/>
                <a:ext cx="7891400" cy="5181600"/>
              </a:xfrm>
              <a:blipFill rotWithShape="0">
                <a:blip r:embed="rId4"/>
                <a:stretch>
                  <a:fillRect t="-941"/>
                </a:stretch>
              </a:blipFill>
            </p:spPr>
            <p:txBody>
              <a:bodyPr/>
              <a:lstStyle/>
              <a:p>
                <a:r>
                  <a:rPr lang="el-GR">
                    <a:noFill/>
                  </a:rPr>
                  <a:t> </a:t>
                </a:r>
              </a:p>
            </p:txBody>
          </p:sp>
        </mc:Fallback>
      </mc:AlternateContent>
      <p:grpSp>
        <p:nvGrpSpPr>
          <p:cNvPr id="17" name="Group 16"/>
          <p:cNvGrpSpPr/>
          <p:nvPr/>
        </p:nvGrpSpPr>
        <p:grpSpPr>
          <a:xfrm>
            <a:off x="5072442" y="4147410"/>
            <a:ext cx="1527382" cy="1069371"/>
            <a:chOff x="5581650" y="1264254"/>
            <a:chExt cx="1527382" cy="1069371"/>
          </a:xfrm>
        </p:grpSpPr>
        <p:sp>
          <p:nvSpPr>
            <p:cNvPr id="5" name="Oval 4"/>
            <p:cNvSpPr/>
            <p:nvPr/>
          </p:nvSpPr>
          <p:spPr>
            <a:xfrm>
              <a:off x="5581650" y="2257425"/>
              <a:ext cx="76200" cy="76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0" name="Elbow Connector 9"/>
            <p:cNvCxnSpPr/>
            <p:nvPr/>
          </p:nvCxnSpPr>
          <p:spPr>
            <a:xfrm rot="10800000" flipV="1">
              <a:off x="5657850" y="1581053"/>
              <a:ext cx="718758" cy="704364"/>
            </a:xfrm>
            <a:prstGeom prst="bentConnector3">
              <a:avLst>
                <a:gd name="adj1" fmla="val 5000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5995457" y="1264254"/>
                  <a:ext cx="111357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𝐴</m:t>
                        </m:r>
                        <m:r>
                          <a:rPr lang="en-US" b="0" i="1" smtClean="0">
                            <a:solidFill>
                              <a:srgbClr val="FF0000"/>
                            </a:solidFill>
                            <a:latin typeface="Cambria Math" panose="02040503050406030204" pitchFamily="18" charset="0"/>
                          </a:rPr>
                          <m:t> </m:t>
                        </m:r>
                        <m:r>
                          <m:rPr>
                            <m:sty m:val="p"/>
                          </m:rPr>
                          <a:rPr lang="en-US" b="0" i="0" smtClean="0">
                            <a:solidFill>
                              <a:srgbClr val="FF0000"/>
                            </a:solidFill>
                            <a:latin typeface="Cambria Math" panose="02040503050406030204" pitchFamily="18" charset="0"/>
                          </a:rPr>
                          <m:t>cos</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𝜙</m:t>
                        </m:r>
                        <m:r>
                          <a:rPr lang="en-US" b="0" i="1" smtClean="0">
                            <a:solidFill>
                              <a:srgbClr val="FF0000"/>
                            </a:solidFill>
                            <a:latin typeface="Cambria Math" panose="02040503050406030204" pitchFamily="18" charset="0"/>
                          </a:rPr>
                          <m:t>)</m:t>
                        </m:r>
                      </m:oMath>
                    </m:oMathPara>
                  </a14:m>
                  <a:endParaRPr lang="el-GR" dirty="0">
                    <a:solidFill>
                      <a:srgbClr val="FF000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995457" y="1264254"/>
                  <a:ext cx="1113575" cy="369332"/>
                </a:xfrm>
                <a:prstGeom prst="rect">
                  <a:avLst/>
                </a:prstGeom>
                <a:blipFill rotWithShape="0">
                  <a:blip r:embed="rId5"/>
                  <a:stretch>
                    <a:fillRect b="-13115"/>
                  </a:stretch>
                </a:blipFill>
              </p:spPr>
              <p:txBody>
                <a:bodyPr/>
                <a:lstStyle/>
                <a:p>
                  <a:r>
                    <a:rPr lang="el-GR">
                      <a:noFill/>
                    </a:rPr>
                    <a:t> </a:t>
                  </a:r>
                </a:p>
              </p:txBody>
            </p:sp>
          </mc:Fallback>
        </mc:AlternateContent>
      </p:grpSp>
      <mc:AlternateContent xmlns:mc="http://schemas.openxmlformats.org/markup-compatibility/2006" xmlns:a14="http://schemas.microsoft.com/office/drawing/2010/main">
        <mc:Choice Requires="a14">
          <p:sp>
            <p:nvSpPr>
              <p:cNvPr id="6" name="Horizontal Scroll 5"/>
              <p:cNvSpPr/>
              <p:nvPr/>
            </p:nvSpPr>
            <p:spPr>
              <a:xfrm>
                <a:off x="6172200" y="762000"/>
                <a:ext cx="2428976" cy="609600"/>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rPr>
                        <m:t>𝑥</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𝑡</m:t>
                          </m:r>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𝐴</m:t>
                      </m:r>
                      <m:func>
                        <m:funcPr>
                          <m:ctrlPr>
                            <a:rPr lang="en-US" i="1">
                              <a:solidFill>
                                <a:schemeClr val="tx1"/>
                              </a:solidFill>
                              <a:latin typeface="Cambria Math" panose="02040503050406030204" pitchFamily="18" charset="0"/>
                            </a:rPr>
                          </m:ctrlPr>
                        </m:funcPr>
                        <m:fName>
                          <m:r>
                            <m:rPr>
                              <m:sty m:val="p"/>
                            </m:rPr>
                            <a:rPr lang="en-US">
                              <a:solidFill>
                                <a:schemeClr val="tx1"/>
                              </a:solidFill>
                              <a:latin typeface="Cambria Math" panose="02040503050406030204" pitchFamily="18" charset="0"/>
                            </a:rPr>
                            <m:t>cos</m:t>
                          </m:r>
                        </m:fName>
                        <m:e>
                          <m:r>
                            <a:rPr lang="en-US" i="1">
                              <a:solidFill>
                                <a:schemeClr val="tx1"/>
                              </a:solidFill>
                              <a:latin typeface="Cambria Math" panose="02040503050406030204" pitchFamily="18" charset="0"/>
                            </a:rPr>
                            <m:t>(</m:t>
                          </m:r>
                          <m:r>
                            <a:rPr lang="el-GR" i="1">
                              <a:solidFill>
                                <a:schemeClr val="tx1"/>
                              </a:solidFill>
                              <a:latin typeface="Cambria Math" panose="02040503050406030204" pitchFamily="18" charset="0"/>
                            </a:rPr>
                            <m:t>𝜔</m:t>
                          </m:r>
                          <m:r>
                            <a:rPr lang="en-US" i="1">
                              <a:solidFill>
                                <a:schemeClr val="tx1"/>
                              </a:solidFill>
                              <a:latin typeface="Cambria Math" panose="02040503050406030204" pitchFamily="18" charset="0"/>
                            </a:rPr>
                            <m:t>𝑡</m:t>
                          </m:r>
                          <m:r>
                            <a:rPr lang="en-US" i="1">
                              <a:solidFill>
                                <a:schemeClr val="tx1"/>
                              </a:solidFill>
                              <a:latin typeface="Cambria Math" panose="02040503050406030204" pitchFamily="18" charset="0"/>
                            </a:rPr>
                            <m:t>+</m:t>
                          </m:r>
                          <m:r>
                            <a:rPr lang="el-GR" i="1">
                              <a:solidFill>
                                <a:schemeClr val="tx1"/>
                              </a:solidFill>
                              <a:latin typeface="Cambria Math" panose="02040503050406030204" pitchFamily="18" charset="0"/>
                            </a:rPr>
                            <m:t>𝜑</m:t>
                          </m:r>
                          <m:r>
                            <a:rPr lang="el-GR" i="1">
                              <a:solidFill>
                                <a:schemeClr val="tx1"/>
                              </a:solidFill>
                              <a:latin typeface="Cambria Math" panose="02040503050406030204" pitchFamily="18" charset="0"/>
                            </a:rPr>
                            <m:t>)</m:t>
                          </m:r>
                        </m:e>
                      </m:func>
                    </m:oMath>
                  </m:oMathPara>
                </a14:m>
                <a:endParaRPr lang="el-GR">
                  <a:solidFill>
                    <a:schemeClr val="tx1"/>
                  </a:solidFill>
                </a:endParaRPr>
              </a:p>
            </p:txBody>
          </p:sp>
        </mc:Choice>
        <mc:Fallback xmlns="">
          <p:sp>
            <p:nvSpPr>
              <p:cNvPr id="6" name="Horizontal Scroll 5"/>
              <p:cNvSpPr>
                <a:spLocks noRot="1" noChangeAspect="1" noMove="1" noResize="1" noEditPoints="1" noAdjustHandles="1" noChangeArrowheads="1" noChangeShapeType="1" noTextEdit="1"/>
              </p:cNvSpPr>
              <p:nvPr/>
            </p:nvSpPr>
            <p:spPr>
              <a:xfrm>
                <a:off x="6172200" y="762000"/>
                <a:ext cx="2428976" cy="609600"/>
              </a:xfrm>
              <a:prstGeom prst="horizontalScroll">
                <a:avLst/>
              </a:prstGeom>
              <a:blipFill rotWithShape="0">
                <a:blip r:embed="rId6"/>
                <a:stretch>
                  <a:fillRect/>
                </a:stretch>
              </a:blipFill>
            </p:spPr>
            <p:txBody>
              <a:bodyPr/>
              <a:lstStyle/>
              <a:p>
                <a:r>
                  <a:rPr lang="el-GR">
                    <a:noFill/>
                  </a:rPr>
                  <a:t> </a:t>
                </a:r>
              </a:p>
            </p:txBody>
          </p:sp>
        </mc:Fallback>
      </mc:AlternateContent>
    </p:spTree>
    <p:extLst>
      <p:ext uri="{BB962C8B-B14F-4D97-AF65-F5344CB8AC3E}">
        <p14:creationId xmlns:p14="http://schemas.microsoft.com/office/powerpoint/2010/main" val="427040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fade">
                                      <p:cBhvr>
                                        <p:cTn id="42" dur="500"/>
                                        <p:tgtEl>
                                          <p:spTgt spid="4">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par>
                                <p:cTn id="48" presetID="10" presetClass="entr" presetSubtype="0"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p:grpSp>
        <p:nvGrpSpPr>
          <p:cNvPr id="15" name="Group 14"/>
          <p:cNvGrpSpPr/>
          <p:nvPr/>
        </p:nvGrpSpPr>
        <p:grpSpPr>
          <a:xfrm>
            <a:off x="572276" y="1295400"/>
            <a:ext cx="5334000" cy="5188227"/>
            <a:chOff x="609600" y="1295400"/>
            <a:chExt cx="5334000" cy="5188227"/>
          </a:xfrm>
        </p:grpSpPr>
        <p:pic>
          <p:nvPicPr>
            <p:cNvPr id="4" name="Picture 3"/>
            <p:cNvPicPr>
              <a:picLocks noChangeAspect="1"/>
            </p:cNvPicPr>
            <p:nvPr/>
          </p:nvPicPr>
          <p:blipFill>
            <a:blip r:embed="rId2"/>
            <a:stretch>
              <a:fillRect/>
            </a:stretch>
          </p:blipFill>
          <p:spPr>
            <a:xfrm>
              <a:off x="609600" y="1295400"/>
              <a:ext cx="5334000" cy="5188227"/>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1012480" y="1576813"/>
                  <a:ext cx="308019" cy="215444"/>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𝐴</m:t>
                        </m:r>
                      </m:oMath>
                    </m:oMathPara>
                  </a14:m>
                  <a:endParaRPr lang="el-GR" sz="1400" dirty="0"/>
                </a:p>
              </p:txBody>
            </p:sp>
          </mc:Choice>
          <mc:Fallback xmlns="">
            <p:sp>
              <p:nvSpPr>
                <p:cNvPr id="6" name="TextBox 5"/>
                <p:cNvSpPr txBox="1">
                  <a:spLocks noRot="1" noChangeAspect="1" noMove="1" noResize="1" noEditPoints="1" noAdjustHandles="1" noChangeArrowheads="1" noChangeShapeType="1" noTextEdit="1"/>
                </p:cNvSpPr>
                <p:nvPr/>
              </p:nvSpPr>
              <p:spPr>
                <a:xfrm>
                  <a:off x="1012480" y="1576813"/>
                  <a:ext cx="308019" cy="215444"/>
                </a:xfrm>
                <a:prstGeom prst="rect">
                  <a:avLst/>
                </a:prstGeom>
                <a:blipFill rotWithShape="0">
                  <a:blip r:embed="rId3"/>
                  <a:stretch>
                    <a:fillRect b="-5714"/>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048996" y="2643613"/>
                  <a:ext cx="271502" cy="215444"/>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𝐴</m:t>
                        </m:r>
                      </m:oMath>
                    </m:oMathPara>
                  </a14:m>
                  <a:endParaRPr lang="el-GR" sz="1400" dirty="0"/>
                </a:p>
              </p:txBody>
            </p:sp>
          </mc:Choice>
          <mc:Fallback xmlns="">
            <p:sp>
              <p:nvSpPr>
                <p:cNvPr id="7" name="TextBox 6"/>
                <p:cNvSpPr txBox="1">
                  <a:spLocks noRot="1" noChangeAspect="1" noMove="1" noResize="1" noEditPoints="1" noAdjustHandles="1" noChangeArrowheads="1" noChangeShapeType="1" noTextEdit="1"/>
                </p:cNvSpPr>
                <p:nvPr/>
              </p:nvSpPr>
              <p:spPr>
                <a:xfrm>
                  <a:off x="1048996" y="2643613"/>
                  <a:ext cx="271502" cy="215444"/>
                </a:xfrm>
                <a:prstGeom prst="rect">
                  <a:avLst/>
                </a:prstGeom>
                <a:blipFill rotWithShape="0">
                  <a:blip r:embed="rId4"/>
                  <a:stretch>
                    <a:fillRect b="-5714"/>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012479" y="1780469"/>
                  <a:ext cx="308019" cy="215444"/>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𝐴</m:t>
                        </m:r>
                        <m:r>
                          <a:rPr lang="en-US" sz="1400" b="0" i="1" smtClean="0">
                            <a:latin typeface="Cambria Math" panose="02040503050406030204" pitchFamily="18" charset="0"/>
                          </a:rPr>
                          <m:t>′</m:t>
                        </m:r>
                      </m:oMath>
                    </m:oMathPara>
                  </a14:m>
                  <a:endParaRPr lang="el-GR" sz="1400" dirty="0"/>
                </a:p>
              </p:txBody>
            </p:sp>
          </mc:Choice>
          <mc:Fallback xmlns="">
            <p:sp>
              <p:nvSpPr>
                <p:cNvPr id="8" name="TextBox 7"/>
                <p:cNvSpPr txBox="1">
                  <a:spLocks noRot="1" noChangeAspect="1" noMove="1" noResize="1" noEditPoints="1" noAdjustHandles="1" noChangeArrowheads="1" noChangeShapeType="1" noTextEdit="1"/>
                </p:cNvSpPr>
                <p:nvPr/>
              </p:nvSpPr>
              <p:spPr>
                <a:xfrm>
                  <a:off x="1012479" y="1780469"/>
                  <a:ext cx="308019" cy="215444"/>
                </a:xfrm>
                <a:prstGeom prst="rect">
                  <a:avLst/>
                </a:prstGeom>
                <a:blipFill rotWithShape="0">
                  <a:blip r:embed="rId5"/>
                  <a:stretch>
                    <a:fillRect t="-2857" b="-11429"/>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088680" y="2437695"/>
                  <a:ext cx="274685" cy="215444"/>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𝐴</m:t>
                        </m:r>
                        <m:r>
                          <a:rPr lang="en-US" sz="1400" b="0" i="1" smtClean="0">
                            <a:latin typeface="Cambria Math" panose="02040503050406030204" pitchFamily="18" charset="0"/>
                          </a:rPr>
                          <m:t>′</m:t>
                        </m:r>
                      </m:oMath>
                    </m:oMathPara>
                  </a14:m>
                  <a:endParaRPr lang="el-GR" sz="1400" dirty="0"/>
                </a:p>
              </p:txBody>
            </p:sp>
          </mc:Choice>
          <mc:Fallback xmlns="">
            <p:sp>
              <p:nvSpPr>
                <p:cNvPr id="9" name="TextBox 8"/>
                <p:cNvSpPr txBox="1">
                  <a:spLocks noRot="1" noChangeAspect="1" noMove="1" noResize="1" noEditPoints="1" noAdjustHandles="1" noChangeArrowheads="1" noChangeShapeType="1" noTextEdit="1"/>
                </p:cNvSpPr>
                <p:nvPr/>
              </p:nvSpPr>
              <p:spPr>
                <a:xfrm>
                  <a:off x="1088680" y="2437695"/>
                  <a:ext cx="274685" cy="215444"/>
                </a:xfrm>
                <a:prstGeom prst="rect">
                  <a:avLst/>
                </a:prstGeom>
                <a:blipFill rotWithShape="0">
                  <a:blip r:embed="rId6"/>
                  <a:stretch>
                    <a:fillRect l="-2174" t="-2857" r="-2174" b="-8571"/>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048996" y="3558013"/>
                  <a:ext cx="308019" cy="215444"/>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𝐴</m:t>
                        </m:r>
                      </m:oMath>
                    </m:oMathPara>
                  </a14:m>
                  <a:endParaRPr lang="el-GR" sz="1400" dirty="0"/>
                </a:p>
              </p:txBody>
            </p:sp>
          </mc:Choice>
          <mc:Fallback xmlns="">
            <p:sp>
              <p:nvSpPr>
                <p:cNvPr id="10" name="TextBox 9"/>
                <p:cNvSpPr txBox="1">
                  <a:spLocks noRot="1" noChangeAspect="1" noMove="1" noResize="1" noEditPoints="1" noAdjustHandles="1" noChangeArrowheads="1" noChangeShapeType="1" noTextEdit="1"/>
                </p:cNvSpPr>
                <p:nvPr/>
              </p:nvSpPr>
              <p:spPr>
                <a:xfrm>
                  <a:off x="1048996" y="3558013"/>
                  <a:ext cx="308019" cy="215444"/>
                </a:xfrm>
                <a:prstGeom prst="rect">
                  <a:avLst/>
                </a:prstGeom>
                <a:blipFill rotWithShape="0">
                  <a:blip r:embed="rId3"/>
                  <a:stretch>
                    <a:fillRect b="-5714"/>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088680" y="4245217"/>
                  <a:ext cx="274685" cy="215444"/>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𝐴</m:t>
                        </m:r>
                      </m:oMath>
                    </m:oMathPara>
                  </a14:m>
                  <a:endParaRPr lang="el-GR" sz="1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1088680" y="4245217"/>
                  <a:ext cx="274685" cy="215444"/>
                </a:xfrm>
                <a:prstGeom prst="rect">
                  <a:avLst/>
                </a:prstGeom>
                <a:blipFill rotWithShape="0">
                  <a:blip r:embed="rId7"/>
                  <a:stretch>
                    <a:fillRect b="-2778"/>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088680" y="5976767"/>
                  <a:ext cx="201704" cy="215444"/>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𝐴</m:t>
                        </m:r>
                      </m:oMath>
                    </m:oMathPara>
                  </a14:m>
                  <a:endParaRPr lang="el-GR" sz="1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1088680" y="5976767"/>
                  <a:ext cx="201704" cy="215444"/>
                </a:xfrm>
                <a:prstGeom prst="rect">
                  <a:avLst/>
                </a:prstGeom>
                <a:blipFill rotWithShape="0">
                  <a:blip r:embed="rId8"/>
                  <a:stretch>
                    <a:fillRect l="-8824" r="-2941" b="-2778"/>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1068047" y="5295913"/>
                  <a:ext cx="265152" cy="215444"/>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𝐴</m:t>
                        </m:r>
                      </m:oMath>
                    </m:oMathPara>
                  </a14:m>
                  <a:endParaRPr lang="el-GR" sz="1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1068047" y="5295913"/>
                  <a:ext cx="265152" cy="215444"/>
                </a:xfrm>
                <a:prstGeom prst="rect">
                  <a:avLst/>
                </a:prstGeom>
                <a:blipFill rotWithShape="0">
                  <a:blip r:embed="rId9"/>
                  <a:stretch>
                    <a:fillRect b="-5714"/>
                  </a:stretch>
                </a:blipFill>
              </p:spPr>
              <p:txBody>
                <a:bodyPr/>
                <a:lstStyle/>
                <a:p>
                  <a:r>
                    <a:rPr lang="el-GR">
                      <a:noFill/>
                    </a:rPr>
                    <a:t> </a:t>
                  </a:r>
                </a:p>
              </p:txBody>
            </p:sp>
          </mc:Fallback>
        </mc:AlternateContent>
      </p:grpSp>
      <mc:AlternateContent xmlns:mc="http://schemas.openxmlformats.org/markup-compatibility/2006" xmlns:a14="http://schemas.microsoft.com/office/drawing/2010/main">
        <mc:Choice Requires="a14">
          <p:sp>
            <p:nvSpPr>
              <p:cNvPr id="3" name="Horizontal Scroll 2"/>
              <p:cNvSpPr/>
              <p:nvPr/>
            </p:nvSpPr>
            <p:spPr>
              <a:xfrm>
                <a:off x="6072350" y="685799"/>
                <a:ext cx="2514600" cy="1094669"/>
              </a:xfrm>
              <a:prstGeom prst="horizontalScroll">
                <a:avLst>
                  <a:gd name="adj" fmla="val 637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u="sng" dirty="0" smtClean="0">
                    <a:solidFill>
                      <a:schemeClr val="tx1"/>
                    </a:solidFill>
                  </a:rPr>
                  <a:t>Quiz:</a:t>
                </a:r>
                <a:endParaRPr lang="el-GR" sz="1400" b="1" u="sng" dirty="0" smtClean="0">
                  <a:solidFill>
                    <a:schemeClr val="tx1"/>
                  </a:solidFill>
                </a:endParaRPr>
              </a:p>
              <a:p>
                <a:pPr algn="ctr"/>
                <a:r>
                  <a:rPr lang="el-GR" sz="1400" dirty="0" smtClean="0">
                    <a:solidFill>
                      <a:schemeClr val="tx1"/>
                    </a:solidFill>
                  </a:rPr>
                  <a:t>Ποια/</a:t>
                </a:r>
                <a:r>
                  <a:rPr lang="el-GR" sz="1400" dirty="0" err="1" smtClean="0">
                    <a:solidFill>
                      <a:schemeClr val="tx1"/>
                    </a:solidFill>
                  </a:rPr>
                  <a:t>ες</a:t>
                </a:r>
                <a:r>
                  <a:rPr lang="el-GR" sz="1400" dirty="0" smtClean="0">
                    <a:solidFill>
                      <a:schemeClr val="tx1"/>
                    </a:solidFill>
                  </a:rPr>
                  <a:t> από τις παραμέτρους της ταλάντωσης </a:t>
                </a:r>
                <a14:m>
                  <m:oMath xmlns:m="http://schemas.openxmlformats.org/officeDocument/2006/math">
                    <m:r>
                      <a:rPr lang="en-US" sz="1400" b="0" i="1" smtClean="0">
                        <a:solidFill>
                          <a:schemeClr val="tx1"/>
                        </a:solidFill>
                        <a:latin typeface="Cambria Math" panose="02040503050406030204" pitchFamily="18" charset="0"/>
                      </a:rPr>
                      <m:t>𝐴</m:t>
                    </m:r>
                    <m:r>
                      <a:rPr lang="en-US" sz="1400" b="0" i="1" smtClean="0">
                        <a:solidFill>
                          <a:schemeClr val="tx1"/>
                        </a:solidFill>
                        <a:latin typeface="Cambria Math" panose="02040503050406030204" pitchFamily="18" charset="0"/>
                      </a:rPr>
                      <m:t>, </m:t>
                    </m:r>
                    <m:r>
                      <a:rPr lang="en-US" sz="1400" b="0" i="1" smtClean="0">
                        <a:solidFill>
                          <a:schemeClr val="tx1"/>
                        </a:solidFill>
                        <a:latin typeface="Cambria Math" panose="02040503050406030204" pitchFamily="18" charset="0"/>
                      </a:rPr>
                      <m:t>𝜔</m:t>
                    </m:r>
                    <m:r>
                      <a:rPr lang="en-US" sz="1400" b="0" i="1" smtClean="0">
                        <a:solidFill>
                          <a:schemeClr val="tx1"/>
                        </a:solidFill>
                        <a:latin typeface="Cambria Math" panose="02040503050406030204" pitchFamily="18" charset="0"/>
                      </a:rPr>
                      <m:t>, </m:t>
                    </m:r>
                    <m:r>
                      <a:rPr lang="en-US" sz="1400" b="0" i="1" smtClean="0">
                        <a:solidFill>
                          <a:schemeClr val="tx1"/>
                        </a:solidFill>
                        <a:latin typeface="Cambria Math" panose="02040503050406030204" pitchFamily="18" charset="0"/>
                      </a:rPr>
                      <m:t>𝜙</m:t>
                    </m:r>
                  </m:oMath>
                </a14:m>
                <a:r>
                  <a:rPr lang="en-US" sz="1400" dirty="0" smtClean="0">
                    <a:solidFill>
                      <a:schemeClr val="tx1"/>
                    </a:solidFill>
                  </a:rPr>
                  <a:t> </a:t>
                </a:r>
                <a:r>
                  <a:rPr lang="el-GR" sz="1400" dirty="0" smtClean="0">
                    <a:solidFill>
                      <a:schemeClr val="tx1"/>
                    </a:solidFill>
                  </a:rPr>
                  <a:t>μένουν ίδιες σε κάθε ζεύγος?</a:t>
                </a:r>
                <a:endParaRPr lang="en-US" sz="1400" dirty="0" smtClean="0">
                  <a:solidFill>
                    <a:schemeClr val="tx1"/>
                  </a:solidFill>
                </a:endParaRPr>
              </a:p>
            </p:txBody>
          </p:sp>
        </mc:Choice>
        <mc:Fallback xmlns="">
          <p:sp>
            <p:nvSpPr>
              <p:cNvPr id="3" name="Horizontal Scroll 2"/>
              <p:cNvSpPr>
                <a:spLocks noRot="1" noChangeAspect="1" noMove="1" noResize="1" noEditPoints="1" noAdjustHandles="1" noChangeArrowheads="1" noChangeShapeType="1" noTextEdit="1"/>
              </p:cNvSpPr>
              <p:nvPr/>
            </p:nvSpPr>
            <p:spPr>
              <a:xfrm>
                <a:off x="6072350" y="685799"/>
                <a:ext cx="2514600" cy="1094669"/>
              </a:xfrm>
              <a:prstGeom prst="horizontalScroll">
                <a:avLst>
                  <a:gd name="adj" fmla="val 6378"/>
                </a:avLst>
              </a:prstGeom>
              <a:blipFill rotWithShape="0">
                <a:blip r:embed="rId10"/>
                <a:stretch>
                  <a:fillRect/>
                </a:stretch>
              </a:blipFill>
            </p:spPr>
            <p:txBody>
              <a:bodyPr/>
              <a:lstStyle/>
              <a:p>
                <a:r>
                  <a:rPr lang="el-GR">
                    <a:noFill/>
                  </a:rPr>
                  <a:t> </a:t>
                </a:r>
              </a:p>
            </p:txBody>
          </p:sp>
        </mc:Fallback>
      </mc:AlternateContent>
      <p:sp>
        <p:nvSpPr>
          <p:cNvPr id="5" name="TextBox 4"/>
          <p:cNvSpPr txBox="1"/>
          <p:nvPr/>
        </p:nvSpPr>
        <p:spPr>
          <a:xfrm>
            <a:off x="6172200" y="1905000"/>
            <a:ext cx="2414750" cy="3970318"/>
          </a:xfrm>
          <a:prstGeom prst="rect">
            <a:avLst/>
          </a:prstGeom>
          <a:noFill/>
        </p:spPr>
        <p:txBody>
          <a:bodyPr wrap="square" rtlCol="0">
            <a:spAutoFit/>
          </a:bodyPr>
          <a:lstStyle/>
          <a:p>
            <a:r>
              <a:rPr lang="el-GR" dirty="0" smtClean="0"/>
              <a:t>Ίδια φ, ω</a:t>
            </a:r>
          </a:p>
          <a:p>
            <a:r>
              <a:rPr lang="el-GR" dirty="0" smtClean="0"/>
              <a:t>Διαφορετικό Α</a:t>
            </a:r>
          </a:p>
          <a:p>
            <a:endParaRPr lang="el-GR" dirty="0"/>
          </a:p>
          <a:p>
            <a:endParaRPr lang="el-GR" dirty="0" smtClean="0"/>
          </a:p>
          <a:p>
            <a:endParaRPr lang="el-GR" dirty="0"/>
          </a:p>
          <a:p>
            <a:endParaRPr lang="el-GR" dirty="0" smtClean="0"/>
          </a:p>
          <a:p>
            <a:r>
              <a:rPr lang="el-GR" dirty="0" smtClean="0"/>
              <a:t>Ίδια Α, φ</a:t>
            </a:r>
          </a:p>
          <a:p>
            <a:r>
              <a:rPr lang="el-GR" dirty="0" smtClean="0"/>
              <a:t>Διαφορετικό ω</a:t>
            </a:r>
          </a:p>
          <a:p>
            <a:endParaRPr lang="el-GR" dirty="0"/>
          </a:p>
          <a:p>
            <a:endParaRPr lang="el-GR" dirty="0" smtClean="0"/>
          </a:p>
          <a:p>
            <a:endParaRPr lang="el-GR" dirty="0"/>
          </a:p>
          <a:p>
            <a:endParaRPr lang="el-GR" dirty="0" smtClean="0"/>
          </a:p>
          <a:p>
            <a:r>
              <a:rPr lang="el-GR" dirty="0" smtClean="0"/>
              <a:t>Ίδια Α, ω</a:t>
            </a:r>
          </a:p>
          <a:p>
            <a:r>
              <a:rPr lang="el-GR" dirty="0" smtClean="0"/>
              <a:t>Διαφορετικό φ</a:t>
            </a:r>
            <a:endParaRPr lang="en-US" dirty="0"/>
          </a:p>
        </p:txBody>
      </p:sp>
    </p:spTree>
    <p:extLst>
      <p:ext uri="{BB962C8B-B14F-4D97-AF65-F5344CB8AC3E}">
        <p14:creationId xmlns:p14="http://schemas.microsoft.com/office/powerpoint/2010/main" val="121515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Reminder…</a:t>
            </a:r>
            <a:endParaRPr lang="el-GR" dirty="0"/>
          </a:p>
        </p:txBody>
      </p:sp>
      <p:sp>
        <p:nvSpPr>
          <p:cNvPr id="3" name="Content Placeholder 2"/>
          <p:cNvSpPr>
            <a:spLocks noGrp="1"/>
          </p:cNvSpPr>
          <p:nvPr>
            <p:ph idx="1"/>
          </p:nvPr>
        </p:nvSpPr>
        <p:spPr>
          <a:xfrm>
            <a:off x="738350" y="1482436"/>
            <a:ext cx="7872250" cy="4994564"/>
          </a:xfrm>
        </p:spPr>
        <p:txBody>
          <a:bodyPr>
            <a:normAutofit lnSpcReduction="10000"/>
          </a:bodyPr>
          <a:lstStyle/>
          <a:p>
            <a:r>
              <a:rPr lang="el-GR" b="1" dirty="0" smtClean="0"/>
              <a:t>Διαλέξεις</a:t>
            </a:r>
            <a:endParaRPr lang="el-GR" b="1" dirty="0"/>
          </a:p>
          <a:p>
            <a:pPr lvl="1"/>
            <a:r>
              <a:rPr lang="el-GR" b="1" dirty="0" smtClean="0"/>
              <a:t>Προαιρετική</a:t>
            </a:r>
            <a:r>
              <a:rPr lang="el-GR" dirty="0" smtClean="0"/>
              <a:t> παρουσί</a:t>
            </a:r>
            <a:r>
              <a:rPr lang="el-GR" dirty="0"/>
              <a:t>α</a:t>
            </a:r>
            <a:r>
              <a:rPr lang="el-GR" dirty="0" smtClean="0"/>
              <a:t>!</a:t>
            </a:r>
            <a:br>
              <a:rPr lang="el-GR" dirty="0" smtClean="0"/>
            </a:br>
            <a:endParaRPr lang="el-GR" dirty="0" smtClean="0"/>
          </a:p>
          <a:p>
            <a:pPr lvl="1"/>
            <a:endParaRPr lang="el-GR" sz="1000" dirty="0" smtClean="0"/>
          </a:p>
          <a:p>
            <a:pPr lvl="1"/>
            <a:r>
              <a:rPr lang="el-GR" dirty="0" smtClean="0"/>
              <a:t>Είστε εδώ γιατί </a:t>
            </a:r>
            <a:r>
              <a:rPr lang="el-GR" b="1" dirty="0" smtClean="0"/>
              <a:t>θέλετε</a:t>
            </a:r>
            <a:r>
              <a:rPr lang="el-GR" dirty="0" smtClean="0"/>
              <a:t> να ακούσετε/συμμετέχετε</a:t>
            </a:r>
            <a:br>
              <a:rPr lang="el-GR" dirty="0" smtClean="0"/>
            </a:br>
            <a:r>
              <a:rPr lang="el-GR" dirty="0" smtClean="0"/>
              <a:t/>
            </a:r>
            <a:br>
              <a:rPr lang="el-GR" dirty="0" smtClean="0"/>
            </a:br>
            <a:endParaRPr lang="el-GR" dirty="0" smtClean="0"/>
          </a:p>
          <a:p>
            <a:pPr lvl="1"/>
            <a:r>
              <a:rPr lang="el-GR" dirty="0" smtClean="0"/>
              <a:t>Δεν υπάρχουν απουσίες</a:t>
            </a:r>
            <a:br>
              <a:rPr lang="el-GR" dirty="0" smtClean="0"/>
            </a:br>
            <a:r>
              <a:rPr lang="el-GR" dirty="0" smtClean="0"/>
              <a:t/>
            </a:r>
            <a:br>
              <a:rPr lang="el-GR" dirty="0" smtClean="0"/>
            </a:br>
            <a:endParaRPr lang="el-GR" dirty="0" smtClean="0"/>
          </a:p>
          <a:p>
            <a:pPr lvl="1"/>
            <a:r>
              <a:rPr lang="el-GR" dirty="0" smtClean="0"/>
              <a:t>Υπάρχει </a:t>
            </a:r>
            <a:r>
              <a:rPr lang="el-GR" b="1" u="sng" dirty="0" smtClean="0"/>
              <a:t>σεβασμός</a:t>
            </a:r>
            <a:r>
              <a:rPr lang="el-GR" dirty="0" smtClean="0"/>
              <a:t> στους συναδέλφους σας και στην εκπαιδευτική διαδικασία</a:t>
            </a:r>
          </a:p>
          <a:p>
            <a:pPr marL="365760" lvl="1" indent="0">
              <a:buNone/>
            </a:pPr>
            <a:endParaRPr lang="el-GR" b="1" dirty="0" smtClean="0"/>
          </a:p>
          <a:p>
            <a:pPr lvl="1"/>
            <a:r>
              <a:rPr lang="el-GR" b="1" dirty="0" smtClean="0"/>
              <a:t>Προστατέψτε εσάς και τους συναδέλφους σας</a:t>
            </a:r>
            <a:r>
              <a:rPr lang="el-GR" dirty="0" smtClean="0"/>
              <a:t>: απέχετε από το μάθημα αν δεν είστε/αισθάνεστε καλά</a:t>
            </a:r>
            <a:endParaRPr lang="el-GR" dirty="0"/>
          </a:p>
          <a:p>
            <a:pPr lvl="1"/>
            <a:endParaRPr lang="el-GR" dirty="0" smtClean="0"/>
          </a:p>
        </p:txBody>
      </p:sp>
    </p:spTree>
    <p:extLst>
      <p:ext uri="{BB962C8B-B14F-4D97-AF65-F5344CB8AC3E}">
        <p14:creationId xmlns:p14="http://schemas.microsoft.com/office/powerpoint/2010/main" val="3497372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738350" y="1371600"/>
                <a:ext cx="7948450" cy="5181600"/>
              </a:xfrm>
            </p:spPr>
            <p:txBody>
              <a:bodyPr>
                <a:normAutofit/>
              </a:bodyPr>
              <a:lstStyle/>
              <a:p>
                <a:r>
                  <a:rPr lang="el-GR" b="1" dirty="0" smtClean="0"/>
                  <a:t>Ταχύτητα</a:t>
                </a:r>
                <a:r>
                  <a:rPr lang="en-US" b="1" dirty="0" smtClean="0"/>
                  <a:t> &amp;</a:t>
                </a:r>
                <a:r>
                  <a:rPr lang="el-GR" b="1" dirty="0" smtClean="0"/>
                  <a:t> επιτάχυνση</a:t>
                </a:r>
                <a:r>
                  <a:rPr lang="el-GR" dirty="0" smtClean="0"/>
                  <a:t> απλής αρμονικής κίνησης </a:t>
                </a:r>
                <a:r>
                  <a:rPr lang="en-US" dirty="0" smtClean="0"/>
                  <a:t/>
                </a:r>
                <a:br>
                  <a:rPr lang="en-US" dirty="0" smtClean="0"/>
                </a:br>
                <a:r>
                  <a:rPr lang="el-GR" b="0" i="1" dirty="0" smtClean="0">
                    <a:latin typeface="Cambria Math" panose="02040503050406030204" pitchFamily="18" charset="0"/>
                  </a:rPr>
                  <a:t/>
                </a:r>
                <a:br>
                  <a:rPr lang="el-GR" b="0" i="1" dirty="0" smtClean="0">
                    <a:latin typeface="Cambria Math" panose="02040503050406030204" pitchFamily="18" charset="0"/>
                  </a:rPr>
                </a:br>
                <a14:m>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𝑑𝑥</m:t>
                        </m:r>
                      </m:num>
                      <m:den>
                        <m:r>
                          <a:rPr lang="en-US" b="0" i="1" smtClean="0">
                            <a:latin typeface="Cambria Math" panose="02040503050406030204" pitchFamily="18" charset="0"/>
                          </a:rPr>
                          <m:t>𝑑𝑡</m:t>
                        </m:r>
                      </m:den>
                    </m:f>
                    <m:r>
                      <a:rPr lang="en-US" b="0" i="1" smtClean="0">
                        <a:latin typeface="Cambria Math" panose="02040503050406030204" pitchFamily="18" charset="0"/>
                      </a:rPr>
                      <m:t>=−</m:t>
                    </m:r>
                    <m:r>
                      <a:rPr lang="el-GR" b="0" i="1" smtClean="0">
                        <a:latin typeface="Cambria Math" panose="02040503050406030204" pitchFamily="18" charset="0"/>
                      </a:rPr>
                      <m:t>𝜔</m:t>
                    </m:r>
                    <m:r>
                      <a:rPr lang="en-US" b="0" i="1" smtClean="0">
                        <a:latin typeface="Cambria Math" panose="02040503050406030204" pitchFamily="18" charset="0"/>
                      </a:rPr>
                      <m:t>𝐴</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d>
                          <m:dPr>
                            <m:ctrlPr>
                              <a:rPr lang="en-US" b="0" i="1" smtClean="0">
                                <a:latin typeface="Cambria Math" panose="02040503050406030204" pitchFamily="18" charset="0"/>
                              </a:rPr>
                            </m:ctrlPr>
                          </m:dPr>
                          <m:e>
                            <m:r>
                              <a:rPr lang="el-GR" b="0" i="1" smtClean="0">
                                <a:latin typeface="Cambria Math" panose="02040503050406030204" pitchFamily="18" charset="0"/>
                              </a:rPr>
                              <m:t>𝜔</m:t>
                            </m:r>
                            <m:r>
                              <a:rPr lang="en-US" b="0" i="1" smtClean="0">
                                <a:latin typeface="Cambria Math" panose="02040503050406030204" pitchFamily="18" charset="0"/>
                              </a:rPr>
                              <m:t>𝑡</m:t>
                            </m:r>
                            <m:r>
                              <a:rPr lang="en-US" b="0" i="1" smtClean="0">
                                <a:latin typeface="Cambria Math" panose="02040503050406030204" pitchFamily="18" charset="0"/>
                              </a:rPr>
                              <m:t>+</m:t>
                            </m:r>
                            <m:r>
                              <a:rPr lang="el-GR" b="0" i="1" smtClean="0">
                                <a:latin typeface="Cambria Math" panose="02040503050406030204" pitchFamily="18" charset="0"/>
                              </a:rPr>
                              <m:t>𝜑</m:t>
                            </m:r>
                          </m:e>
                        </m:d>
                      </m:e>
                    </m:func>
                    <m:r>
                      <a:rPr lang="el-GR"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a14:m>
                <a:endParaRPr lang="en-US" b="0" dirty="0" smtClean="0"/>
              </a:p>
              <a:p>
                <a:pPr marL="68580" indent="0">
                  <a:buNone/>
                </a:pPr>
                <a:r>
                  <a:rPr lang="el-GR" b="0" dirty="0" smtClean="0"/>
                  <a:t/>
                </a:r>
                <a:br>
                  <a:rPr lang="el-GR" b="0" dirty="0" smtClean="0"/>
                </a:b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𝑑</m:t>
                              </m:r>
                            </m:e>
                            <m:sup>
                              <m:r>
                                <a:rPr lang="en-US" b="0" i="1" smtClean="0">
                                  <a:latin typeface="Cambria Math" panose="02040503050406030204" pitchFamily="18" charset="0"/>
                                </a:rPr>
                                <m:t>2</m:t>
                              </m:r>
                            </m:sup>
                          </m:sSup>
                          <m:r>
                            <a:rPr lang="en-US" b="0" i="1" smtClean="0">
                              <a:latin typeface="Cambria Math" panose="02040503050406030204" pitchFamily="18" charset="0"/>
                            </a:rPr>
                            <m:t>𝑥</m:t>
                          </m:r>
                        </m:num>
                        <m:den>
                          <m:r>
                            <a:rPr lang="en-US" b="0" i="1" smtClean="0">
                              <a:latin typeface="Cambria Math" panose="02040503050406030204" pitchFamily="18" charset="0"/>
                            </a:rPr>
                            <m:t>𝑑</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l-GR" b="0" i="1" smtClean="0">
                              <a:latin typeface="Cambria Math" panose="02040503050406030204" pitchFamily="18" charset="0"/>
                            </a:rPr>
                            <m:t>𝜔</m:t>
                          </m:r>
                        </m:e>
                        <m:sup>
                          <m:r>
                            <a:rPr lang="el-GR" b="0" i="1" smtClean="0">
                              <a:latin typeface="Cambria Math" panose="02040503050406030204" pitchFamily="18" charset="0"/>
                            </a:rPr>
                            <m:t>2</m:t>
                          </m:r>
                        </m:sup>
                      </m:sSup>
                      <m:r>
                        <a:rPr lang="en-US" b="0" i="1" smtClean="0">
                          <a:latin typeface="Cambria Math" panose="02040503050406030204" pitchFamily="18" charset="0"/>
                        </a:rPr>
                        <m:t>𝐴</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d>
                            <m:dPr>
                              <m:ctrlPr>
                                <a:rPr lang="en-US" b="0" i="1" smtClean="0">
                                  <a:latin typeface="Cambria Math" panose="02040503050406030204" pitchFamily="18" charset="0"/>
                                </a:rPr>
                              </m:ctrlPr>
                            </m:dPr>
                            <m:e>
                              <m:r>
                                <a:rPr lang="el-GR" b="0" i="1" smtClean="0">
                                  <a:latin typeface="Cambria Math" panose="02040503050406030204" pitchFamily="18" charset="0"/>
                                </a:rPr>
                                <m:t>𝜔</m:t>
                              </m:r>
                              <m:r>
                                <a:rPr lang="en-US" b="0" i="1" smtClean="0">
                                  <a:latin typeface="Cambria Math" panose="02040503050406030204" pitchFamily="18" charset="0"/>
                                </a:rPr>
                                <m:t>𝑡</m:t>
                              </m:r>
                              <m:r>
                                <a:rPr lang="en-US" b="0" i="1" smtClean="0">
                                  <a:latin typeface="Cambria Math" panose="02040503050406030204" pitchFamily="18" charset="0"/>
                                </a:rPr>
                                <m:t>+</m:t>
                              </m:r>
                              <m:r>
                                <a:rPr lang="el-GR" b="0" i="1" smtClean="0">
                                  <a:latin typeface="Cambria Math" panose="02040503050406030204" pitchFamily="18" charset="0"/>
                                </a:rPr>
                                <m:t>𝜑</m:t>
                              </m:r>
                            </m:e>
                          </m:d>
                        </m:e>
                      </m:func>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m:oMathPara>
                </a14:m>
                <a:endParaRPr lang="el-GR" dirty="0" smtClean="0"/>
              </a:p>
              <a:p>
                <a:endParaRPr lang="en-US" dirty="0" smtClean="0"/>
              </a:p>
              <a:p>
                <a:r>
                  <a:rPr lang="el-GR" dirty="0" smtClean="0"/>
                  <a:t>Μέγιστες τιμές </a:t>
                </a:r>
                <a:r>
                  <a:rPr lang="en-US" i="1" dirty="0" smtClean="0">
                    <a:latin typeface="Cambria Math" panose="02040503050406030204" pitchFamily="18" charset="0"/>
                  </a:rPr>
                  <a:t/>
                </a:r>
                <a:br>
                  <a:rPr lang="en-US" i="1" dirty="0" smtClean="0">
                    <a:latin typeface="Cambria Math" panose="02040503050406030204" pitchFamily="18" charset="0"/>
                  </a:rPr>
                </a:b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𝑚𝑎𝑥</m:t>
                        </m:r>
                      </m:sub>
                    </m:sSub>
                    <m:r>
                      <a:rPr lang="en-US" b="0" i="1" smtClean="0">
                        <a:latin typeface="Cambria Math" panose="02040503050406030204" pitchFamily="18" charset="0"/>
                      </a:rPr>
                      <m:t>=</m:t>
                    </m:r>
                    <m:r>
                      <a:rPr lang="el-GR" b="0" i="1" smtClean="0">
                        <a:latin typeface="Cambria Math" panose="02040503050406030204" pitchFamily="18" charset="0"/>
                      </a:rPr>
                      <m:t>𝜔</m:t>
                    </m:r>
                    <m:r>
                      <a:rPr lang="en-US" b="0" i="1" smtClean="0">
                        <a:latin typeface="Cambria Math" panose="02040503050406030204" pitchFamily="18" charset="0"/>
                      </a:rPr>
                      <m:t>𝐴</m:t>
                    </m:r>
                    <m:r>
                      <a:rPr lang="en-US" b="0" i="1" smtClean="0">
                        <a:latin typeface="Cambria Math" panose="02040503050406030204" pitchFamily="18" charset="0"/>
                      </a:rPr>
                      <m:t>=</m:t>
                    </m:r>
                    <m:rad>
                      <m:radPr>
                        <m:degHide m:val="on"/>
                        <m:ctrlPr>
                          <a:rPr lang="en-US" b="0" i="1" smtClean="0">
                            <a:solidFill>
                              <a:srgbClr val="FF0000"/>
                            </a:solidFill>
                            <a:latin typeface="Cambria Math" panose="02040503050406030204" pitchFamily="18" charset="0"/>
                          </a:rPr>
                        </m:ctrlPr>
                      </m:radPr>
                      <m:deg/>
                      <m:e>
                        <m:f>
                          <m:fPr>
                            <m:ctrlPr>
                              <a:rPr lang="en-US" b="0" i="1" smtClean="0">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rPr>
                              <m:t>𝑘</m:t>
                            </m:r>
                          </m:num>
                          <m:den>
                            <m:r>
                              <a:rPr lang="en-US" b="0" i="1" smtClean="0">
                                <a:solidFill>
                                  <a:srgbClr val="FF0000"/>
                                </a:solidFill>
                                <a:latin typeface="Cambria Math" panose="02040503050406030204" pitchFamily="18" charset="0"/>
                              </a:rPr>
                              <m:t>𝑚</m:t>
                            </m:r>
                          </m:den>
                        </m:f>
                      </m:e>
                    </m:rad>
                    <m:r>
                      <a:rPr lang="en-US" b="0" i="1" smtClean="0">
                        <a:solidFill>
                          <a:srgbClr val="FF0000"/>
                        </a:solidFill>
                        <a:latin typeface="Cambria Math" panose="02040503050406030204" pitchFamily="18" charset="0"/>
                      </a:rPr>
                      <m:t>𝐴</m:t>
                    </m:r>
                    <m:r>
                      <a:rPr lang="en-US" b="0" i="1" smtClean="0">
                        <a:solidFill>
                          <a:srgbClr val="FF0000"/>
                        </a:solidFill>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𝑚𝑎𝑥</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l-GR" b="0" i="1" smtClean="0">
                            <a:latin typeface="Cambria Math" panose="02040503050406030204" pitchFamily="18" charset="0"/>
                          </a:rPr>
                          <m:t>𝜔</m:t>
                        </m:r>
                      </m:e>
                      <m:sup>
                        <m:r>
                          <a:rPr lang="el-GR" b="0" i="1" smtClean="0">
                            <a:latin typeface="Cambria Math" panose="02040503050406030204" pitchFamily="18" charset="0"/>
                          </a:rPr>
                          <m:t>2</m:t>
                        </m:r>
                      </m:sup>
                    </m:sSup>
                    <m:r>
                      <a:rPr lang="en-US" b="0" i="1" smtClean="0">
                        <a:latin typeface="Cambria Math" panose="02040503050406030204" pitchFamily="18" charset="0"/>
                      </a:rPr>
                      <m:t>𝐴</m:t>
                    </m:r>
                    <m:r>
                      <a:rPr lang="en-US" b="0" i="1" smtClean="0">
                        <a:latin typeface="Cambria Math" panose="02040503050406030204" pitchFamily="18" charset="0"/>
                      </a:rPr>
                      <m:t>=</m:t>
                    </m:r>
                    <m:f>
                      <m:fPr>
                        <m:ctrlPr>
                          <a:rPr lang="en-US" b="0" i="1" smtClean="0">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rPr>
                          <m:t>𝑘</m:t>
                        </m:r>
                      </m:num>
                      <m:den>
                        <m:r>
                          <a:rPr lang="en-US" b="0" i="1" smtClean="0">
                            <a:solidFill>
                              <a:srgbClr val="FF0000"/>
                            </a:solidFill>
                            <a:latin typeface="Cambria Math" panose="02040503050406030204" pitchFamily="18" charset="0"/>
                          </a:rPr>
                          <m:t>𝑚</m:t>
                        </m:r>
                      </m:den>
                    </m:f>
                    <m:r>
                      <a:rPr lang="en-US" b="0" i="1" smtClean="0">
                        <a:solidFill>
                          <a:srgbClr val="FF0000"/>
                        </a:solidFill>
                        <a:latin typeface="Cambria Math" panose="02040503050406030204" pitchFamily="18" charset="0"/>
                      </a:rPr>
                      <m:t>𝐴</m:t>
                    </m:r>
                  </m:oMath>
                </a14:m>
                <a:endParaRPr lang="el-GR" dirty="0" smtClean="0">
                  <a:solidFill>
                    <a:srgbClr val="FF0000"/>
                  </a:solidFill>
                </a:endParaRP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738350" y="1371600"/>
                <a:ext cx="7948450" cy="5181600"/>
              </a:xfrm>
              <a:blipFill>
                <a:blip r:embed="rId3"/>
                <a:stretch>
                  <a:fillRect t="-941"/>
                </a:stretch>
              </a:blipFill>
            </p:spPr>
            <p:txBody>
              <a:bodyPr/>
              <a:lstStyle/>
              <a:p>
                <a:r>
                  <a:rPr lang="en-US">
                    <a:noFill/>
                  </a:rPr>
                  <a:t> </a:t>
                </a:r>
              </a:p>
            </p:txBody>
          </p:sp>
        </mc:Fallback>
      </mc:AlternateContent>
      <p:sp>
        <p:nvSpPr>
          <p:cNvPr id="5" name="Horizontal Scroll 4"/>
          <p:cNvSpPr/>
          <p:nvPr/>
        </p:nvSpPr>
        <p:spPr>
          <a:xfrm>
            <a:off x="6019800" y="659492"/>
            <a:ext cx="2590800" cy="838200"/>
          </a:xfrm>
          <a:prstGeom prst="horizontalScroll">
            <a:avLst>
              <a:gd name="adj" fmla="val 693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rgbClr val="FF0000"/>
                </a:solidFill>
              </a:rPr>
              <a:t>Αφορούν μόνο σύστημα ελατηρίου-σώματος</a:t>
            </a:r>
            <a:endParaRPr lang="el-GR" dirty="0">
              <a:solidFill>
                <a:srgbClr val="FF0000"/>
              </a:solidFill>
            </a:endParaRPr>
          </a:p>
        </p:txBody>
      </p:sp>
    </p:spTree>
    <p:extLst>
      <p:ext uri="{BB962C8B-B14F-4D97-AF65-F5344CB8AC3E}">
        <p14:creationId xmlns:p14="http://schemas.microsoft.com/office/powerpoint/2010/main" val="3518013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5548312" y="2362200"/>
            <a:ext cx="3048000" cy="1358007"/>
            <a:chOff x="5548312" y="2362200"/>
            <a:chExt cx="3048000" cy="1358007"/>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48312" y="2362200"/>
              <a:ext cx="3048000" cy="1358007"/>
            </a:xfrm>
            <a:prstGeom prst="rect">
              <a:avLst/>
            </a:prstGeom>
          </p:spPr>
        </p:pic>
        <p:sp>
          <p:nvSpPr>
            <p:cNvPr id="8" name="Rounded Rectangle 7"/>
            <p:cNvSpPr/>
            <p:nvPr/>
          </p:nvSpPr>
          <p:spPr>
            <a:xfrm>
              <a:off x="8058151" y="2667000"/>
              <a:ext cx="519113" cy="685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0" y="1371600"/>
                <a:ext cx="8000999" cy="5127622"/>
              </a:xfrm>
            </p:spPr>
            <p:txBody>
              <a:bodyPr>
                <a:normAutofit lnSpcReduction="10000"/>
              </a:bodyPr>
              <a:lstStyle/>
              <a:p>
                <a:r>
                  <a:rPr lang="el-GR" b="1" dirty="0" smtClean="0"/>
                  <a:t>Πώς βρίσκουμε τις σταθερές</a:t>
                </a:r>
                <a:r>
                  <a:rPr lang="en-US" b="1" dirty="0" smtClean="0"/>
                  <a:t> </a:t>
                </a:r>
                <a14:m>
                  <m:oMath xmlns:m="http://schemas.openxmlformats.org/officeDocument/2006/math">
                    <m:r>
                      <a:rPr lang="en-US" b="1" i="1">
                        <a:latin typeface="Cambria Math" panose="02040503050406030204" pitchFamily="18" charset="0"/>
                      </a:rPr>
                      <m:t>𝑨</m:t>
                    </m:r>
                  </m:oMath>
                </a14:m>
                <a:r>
                  <a:rPr lang="en-US" b="1" i="1" dirty="0" smtClean="0"/>
                  <a:t>, </a:t>
                </a:r>
                <a14:m>
                  <m:oMath xmlns:m="http://schemas.openxmlformats.org/officeDocument/2006/math">
                    <m:r>
                      <a:rPr lang="el-GR" b="1" i="1">
                        <a:latin typeface="Cambria Math" panose="02040503050406030204" pitchFamily="18" charset="0"/>
                      </a:rPr>
                      <m:t>𝝋</m:t>
                    </m:r>
                  </m:oMath>
                </a14:m>
                <a:r>
                  <a:rPr lang="el-GR" b="1" dirty="0" smtClean="0"/>
                  <a:t>, </a:t>
                </a:r>
                <a14:m>
                  <m:oMath xmlns:m="http://schemas.openxmlformats.org/officeDocument/2006/math">
                    <m:r>
                      <a:rPr lang="el-GR" b="1" i="1">
                        <a:latin typeface="Cambria Math" panose="02040503050406030204" pitchFamily="18" charset="0"/>
                      </a:rPr>
                      <m:t>𝝎</m:t>
                    </m:r>
                  </m:oMath>
                </a14:m>
                <a:r>
                  <a:rPr lang="el-GR" b="1" dirty="0" smtClean="0"/>
                  <a:t>, της ταλάντωσης;</a:t>
                </a:r>
              </a:p>
              <a:p>
                <a:pPr lvl="1"/>
                <a:r>
                  <a:rPr lang="el-GR" dirty="0" smtClean="0"/>
                  <a:t>Συχνότητα</a:t>
                </a:r>
                <a:r>
                  <a:rPr lang="en-US" dirty="0" smtClean="0"/>
                  <a:t> </a:t>
                </a:r>
                <a14:m>
                  <m:oMath xmlns:m="http://schemas.openxmlformats.org/officeDocument/2006/math">
                    <m:r>
                      <a:rPr lang="el-GR" i="1">
                        <a:latin typeface="Cambria Math" panose="02040503050406030204" pitchFamily="18" charset="0"/>
                      </a:rPr>
                      <m:t>𝜔</m:t>
                    </m:r>
                  </m:oMath>
                </a14:m>
                <a:r>
                  <a:rPr lang="el-GR" dirty="0" smtClean="0"/>
                  <a:t>: εξαρτάται από </a:t>
                </a:r>
                <a14:m>
                  <m:oMath xmlns:m="http://schemas.openxmlformats.org/officeDocument/2006/math">
                    <m:r>
                      <a:rPr lang="en-US" i="1">
                        <a:latin typeface="Cambria Math" panose="02040503050406030204" pitchFamily="18" charset="0"/>
                      </a:rPr>
                      <m:t>𝑘</m:t>
                    </m:r>
                  </m:oMath>
                </a14:m>
                <a:r>
                  <a:rPr lang="en-US" dirty="0" smtClean="0"/>
                  <a:t>, </a:t>
                </a:r>
                <a14:m>
                  <m:oMath xmlns:m="http://schemas.openxmlformats.org/officeDocument/2006/math">
                    <m:r>
                      <a:rPr lang="en-US" i="1">
                        <a:latin typeface="Cambria Math" panose="02040503050406030204" pitchFamily="18" charset="0"/>
                      </a:rPr>
                      <m:t>𝑚</m:t>
                    </m:r>
                  </m:oMath>
                </a14:m>
                <a:endParaRPr lang="en-US" dirty="0" smtClean="0"/>
              </a:p>
              <a:p>
                <a:pPr lvl="1"/>
                <a:r>
                  <a:rPr lang="el-GR" dirty="0" smtClean="0"/>
                  <a:t>Πλάτος, αρχ. φάση: </a:t>
                </a:r>
                <a:r>
                  <a:rPr lang="el-GR" b="1" dirty="0" smtClean="0"/>
                  <a:t>αρχικές συνθήκες</a:t>
                </a:r>
                <a:r>
                  <a:rPr lang="el-GR" dirty="0" smtClean="0"/>
                  <a:t>!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=0)</m:t>
                    </m:r>
                  </m:oMath>
                </a14:m>
                <a:endParaRPr lang="en-US" dirty="0" smtClean="0"/>
              </a:p>
              <a:p>
                <a:pPr lvl="1"/>
                <a:r>
                  <a:rPr lang="el-GR" b="1" dirty="0" smtClean="0"/>
                  <a:t>Παράδειγμα</a:t>
                </a:r>
                <a:r>
                  <a:rPr lang="en-US" b="1" dirty="0" smtClean="0"/>
                  <a:t> 1</a:t>
                </a:r>
                <a:r>
                  <a:rPr lang="el-GR" dirty="0" smtClean="0"/>
                  <a:t>:</a:t>
                </a:r>
                <a:endParaRPr lang="en-US" dirty="0" smtClean="0"/>
              </a:p>
              <a:p>
                <a:pPr lvl="2"/>
                <a14:m>
                  <m:oMath xmlns:m="http://schemas.openxmlformats.org/officeDocument/2006/math">
                    <m:r>
                      <a:rPr lang="en-US" b="0" i="1" smtClean="0">
                        <a:latin typeface="Cambria Math" panose="02040503050406030204" pitchFamily="18" charset="0"/>
                      </a:rPr>
                      <m:t>𝑥</m:t>
                    </m:r>
                    <m:d>
                      <m:dPr>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m:t>
                    </m:r>
                    <m:r>
                      <a:rPr lang="en-US" b="0" i="1" smtClean="0">
                        <a:latin typeface="Cambria Math" panose="02040503050406030204" pitchFamily="18" charset="0"/>
                      </a:rPr>
                      <m:t>𝐴</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d>
                          <m:dPr>
                            <m:ctrlPr>
                              <a:rPr lang="en-US" b="0" i="1" smtClean="0">
                                <a:latin typeface="Cambria Math" panose="02040503050406030204" pitchFamily="18" charset="0"/>
                              </a:rPr>
                            </m:ctrlPr>
                          </m:dPr>
                          <m:e>
                            <m:r>
                              <a:rPr lang="el-GR" b="0" i="1" smtClean="0">
                                <a:latin typeface="Cambria Math" panose="02040503050406030204" pitchFamily="18" charset="0"/>
                              </a:rPr>
                              <m:t>𝜑</m:t>
                            </m:r>
                          </m:e>
                        </m:d>
                      </m:e>
                    </m:func>
                    <m:r>
                      <a:rPr lang="en-US" b="0" i="0" smtClean="0">
                        <a:latin typeface="Cambria Math" panose="02040503050406030204" pitchFamily="18" charset="0"/>
                      </a:rPr>
                      <m:t>=</m:t>
                    </m:r>
                    <m:r>
                      <a:rPr lang="en-US" b="0" i="1" smtClean="0">
                        <a:latin typeface="Cambria Math" panose="02040503050406030204" pitchFamily="18" charset="0"/>
                      </a:rPr>
                      <m:t>𝐴</m:t>
                    </m:r>
                    <m:r>
                      <a:rPr lang="el-GR" b="0" i="0" smtClean="0">
                        <a:latin typeface="Cambria Math" panose="02040503050406030204" pitchFamily="18" charset="0"/>
                      </a:rPr>
                      <m:t>,    </m:t>
                    </m:r>
                    <m:r>
                      <a:rPr lang="en-US" b="0" i="1" smtClean="0">
                        <a:latin typeface="Cambria Math" panose="02040503050406030204" pitchFamily="18" charset="0"/>
                      </a:rPr>
                      <m:t>    </m:t>
                    </m:r>
                  </m:oMath>
                </a14:m>
                <a:endParaRPr lang="el-GR" b="0" i="1" dirty="0" smtClean="0">
                  <a:latin typeface="Cambria Math" panose="02040503050406030204" pitchFamily="18" charset="0"/>
                </a:endParaRPr>
              </a:p>
              <a:p>
                <a:pPr lvl="2"/>
                <a14:m>
                  <m:oMath xmlns:m="http://schemas.openxmlformats.org/officeDocument/2006/math">
                    <m:r>
                      <a:rPr lang="en-US" b="0" i="1" smtClean="0">
                        <a:latin typeface="Cambria Math" panose="02040503050406030204" pitchFamily="18" charset="0"/>
                      </a:rPr>
                      <m:t>𝑢</m:t>
                    </m:r>
                    <m:d>
                      <m:dPr>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m:t>
                    </m:r>
                    <m:r>
                      <a:rPr lang="el-GR" b="0" i="1" smtClean="0">
                        <a:latin typeface="Cambria Math" panose="02040503050406030204" pitchFamily="18" charset="0"/>
                      </a:rPr>
                      <m:t>−</m:t>
                    </m:r>
                    <m:r>
                      <a:rPr lang="el-GR" b="0" i="1" smtClean="0">
                        <a:latin typeface="Cambria Math" panose="02040503050406030204" pitchFamily="18" charset="0"/>
                      </a:rPr>
                      <m:t>𝜔</m:t>
                    </m:r>
                    <m:r>
                      <a:rPr lang="en-US" b="0" i="1" smtClean="0">
                        <a:latin typeface="Cambria Math" panose="02040503050406030204" pitchFamily="18" charset="0"/>
                      </a:rPr>
                      <m:t>𝐴</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d>
                          <m:dPr>
                            <m:ctrlPr>
                              <a:rPr lang="en-US" b="0" i="1" smtClean="0">
                                <a:latin typeface="Cambria Math" panose="02040503050406030204" pitchFamily="18" charset="0"/>
                              </a:rPr>
                            </m:ctrlPr>
                          </m:dPr>
                          <m:e>
                            <m:r>
                              <a:rPr lang="el-GR" b="0" i="1" smtClean="0">
                                <a:latin typeface="Cambria Math" panose="02040503050406030204" pitchFamily="18" charset="0"/>
                              </a:rPr>
                              <m:t>𝜑</m:t>
                            </m:r>
                          </m:e>
                        </m:d>
                      </m:e>
                    </m:func>
                    <m:r>
                      <a:rPr lang="el-GR" b="0" i="1" smtClean="0">
                        <a:latin typeface="Cambria Math" panose="02040503050406030204" pitchFamily="18" charset="0"/>
                      </a:rPr>
                      <m:t>=</m:t>
                    </m:r>
                    <m:r>
                      <a:rPr lang="en-US" b="0" i="1" smtClean="0">
                        <a:latin typeface="Cambria Math" panose="02040503050406030204" pitchFamily="18" charset="0"/>
                      </a:rPr>
                      <m:t>0</m:t>
                    </m:r>
                  </m:oMath>
                </a14:m>
                <a:endParaRPr lang="el-GR" dirty="0" smtClean="0"/>
              </a:p>
              <a:p>
                <a:pPr lvl="3"/>
                <a:r>
                  <a:rPr lang="el-GR" dirty="0" smtClean="0"/>
                  <a:t>Δίνουν </a:t>
                </a:r>
                <a14:m>
                  <m:oMath xmlns:m="http://schemas.openxmlformats.org/officeDocument/2006/math">
                    <m:r>
                      <a:rPr lang="el-GR" b="0" i="1" smtClean="0">
                        <a:latin typeface="Cambria Math" panose="02040503050406030204" pitchFamily="18" charset="0"/>
                      </a:rPr>
                      <m:t>𝜑</m:t>
                    </m:r>
                    <m:r>
                      <a:rPr lang="el-GR" b="0" i="1" smtClean="0">
                        <a:latin typeface="Cambria Math" panose="02040503050406030204" pitchFamily="18" charset="0"/>
                      </a:rPr>
                      <m:t>=0</m:t>
                    </m:r>
                  </m:oMath>
                </a14:m>
                <a:r>
                  <a:rPr lang="el-GR" dirty="0" smtClean="0"/>
                  <a:t> </a:t>
                </a:r>
              </a:p>
              <a:p>
                <a:pPr marL="896112" lvl="3" indent="0">
                  <a:buNone/>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𝑥</m:t>
                      </m:r>
                      <m:r>
                        <a:rPr lang="en-US" sz="2000" b="0" i="1" smtClean="0">
                          <a:latin typeface="Cambria Math" panose="02040503050406030204" pitchFamily="18" charset="0"/>
                        </a:rPr>
                        <m:t>(</m:t>
                      </m:r>
                      <m:r>
                        <a:rPr lang="en-US" sz="2000" b="0" i="1" smtClean="0">
                          <a:latin typeface="Cambria Math" panose="02040503050406030204" pitchFamily="18" charset="0"/>
                        </a:rPr>
                        <m:t>𝑡</m:t>
                      </m:r>
                      <m:r>
                        <a:rPr lang="en-US" sz="2000" b="0" i="1" smtClean="0">
                          <a:latin typeface="Cambria Math" panose="02040503050406030204" pitchFamily="18" charset="0"/>
                        </a:rPr>
                        <m:t>)=</m:t>
                      </m:r>
                      <m:r>
                        <a:rPr lang="en-US" sz="2000" b="0" i="1" smtClean="0">
                          <a:latin typeface="Cambria Math" panose="02040503050406030204" pitchFamily="18" charset="0"/>
                        </a:rPr>
                        <m:t>𝐴</m:t>
                      </m:r>
                      <m:r>
                        <m:rPr>
                          <m:sty m:val="p"/>
                        </m:rPr>
                        <a:rPr lang="en-US" sz="2000" i="0">
                          <a:latin typeface="Cambria Math" panose="02040503050406030204" pitchFamily="18" charset="0"/>
                        </a:rPr>
                        <m:t>cos</m:t>
                      </m:r>
                      <m:r>
                        <a:rPr lang="en-US" sz="2000" i="0">
                          <a:latin typeface="Cambria Math" panose="02040503050406030204" pitchFamily="18" charset="0"/>
                        </a:rPr>
                        <m:t>⁡</m:t>
                      </m:r>
                      <m:d>
                        <m:dPr>
                          <m:ctrlPr>
                            <a:rPr lang="en-US" sz="2000" i="1">
                              <a:latin typeface="Cambria Math" panose="02040503050406030204" pitchFamily="18" charset="0"/>
                            </a:rPr>
                          </m:ctrlPr>
                        </m:dPr>
                        <m:e>
                          <m:r>
                            <a:rPr lang="el-GR" sz="2000" i="1">
                              <a:latin typeface="Cambria Math" panose="02040503050406030204" pitchFamily="18" charset="0"/>
                            </a:rPr>
                            <m:t>𝜔</m:t>
                          </m:r>
                          <m:r>
                            <a:rPr lang="en-US" sz="2000" i="1">
                              <a:latin typeface="Cambria Math" panose="02040503050406030204" pitchFamily="18" charset="0"/>
                            </a:rPr>
                            <m:t>𝑡</m:t>
                          </m:r>
                        </m:e>
                      </m:d>
                    </m:oMath>
                  </m:oMathPara>
                </a14:m>
                <a:endParaRPr lang="en-US" dirty="0" smtClean="0"/>
              </a:p>
              <a:p>
                <a:pPr marL="553212" lvl="3" indent="-274320"/>
                <a:r>
                  <a:rPr lang="el-GR" sz="2200" b="1" dirty="0" smtClean="0"/>
                  <a:t>Παράδειγμα</a:t>
                </a:r>
                <a:r>
                  <a:rPr lang="en-US" sz="2200" b="1" dirty="0" smtClean="0"/>
                  <a:t> 2</a:t>
                </a:r>
                <a:r>
                  <a:rPr lang="el-GR" sz="2200" dirty="0" smtClean="0"/>
                  <a:t>:</a:t>
                </a:r>
                <a:endParaRPr lang="el-GR" sz="2200" i="1" dirty="0">
                  <a:latin typeface="Cambria Math" panose="02040503050406030204" pitchFamily="18" charset="0"/>
                </a:endParaRPr>
              </a:p>
              <a:p>
                <a:pPr marL="754380" lvl="4" indent="-274320"/>
                <a14:m>
                  <m:oMath xmlns:m="http://schemas.openxmlformats.org/officeDocument/2006/math">
                    <m:r>
                      <a:rPr lang="en-US" sz="2000" i="1">
                        <a:latin typeface="Cambria Math" panose="02040503050406030204" pitchFamily="18" charset="0"/>
                      </a:rPr>
                      <m:t>𝑥</m:t>
                    </m:r>
                    <m:d>
                      <m:dPr>
                        <m:ctrlPr>
                          <a:rPr lang="en-US" sz="2000" i="1">
                            <a:latin typeface="Cambria Math" panose="02040503050406030204" pitchFamily="18" charset="0"/>
                          </a:rPr>
                        </m:ctrlPr>
                      </m:dPr>
                      <m:e>
                        <m:r>
                          <a:rPr lang="en-US" sz="2000" i="1">
                            <a:latin typeface="Cambria Math" panose="02040503050406030204" pitchFamily="18" charset="0"/>
                          </a:rPr>
                          <m:t>0</m:t>
                        </m:r>
                      </m:e>
                    </m:d>
                    <m:r>
                      <a:rPr lang="en-US" sz="2000" i="1">
                        <a:latin typeface="Cambria Math" panose="02040503050406030204" pitchFamily="18" charset="0"/>
                      </a:rPr>
                      <m:t>=</m:t>
                    </m:r>
                    <m:r>
                      <a:rPr lang="en-US" sz="2000" i="1">
                        <a:latin typeface="Cambria Math" panose="02040503050406030204" pitchFamily="18" charset="0"/>
                      </a:rPr>
                      <m:t>𝐴</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cos</m:t>
                        </m:r>
                      </m:fName>
                      <m:e>
                        <m:d>
                          <m:dPr>
                            <m:ctrlPr>
                              <a:rPr lang="en-US" sz="2000" i="1">
                                <a:latin typeface="Cambria Math" panose="02040503050406030204" pitchFamily="18" charset="0"/>
                              </a:rPr>
                            </m:ctrlPr>
                          </m:dPr>
                          <m:e>
                            <m:r>
                              <a:rPr lang="el-GR" sz="2000" i="1">
                                <a:latin typeface="Cambria Math" panose="02040503050406030204" pitchFamily="18" charset="0"/>
                              </a:rPr>
                              <m:t>𝜑</m:t>
                            </m:r>
                          </m:e>
                        </m:d>
                      </m:e>
                    </m:func>
                    <m:r>
                      <a:rPr lang="el-GR" sz="2000">
                        <a:latin typeface="Cambria Math" panose="02040503050406030204" pitchFamily="18" charset="0"/>
                      </a:rPr>
                      <m:t>=0,</m:t>
                    </m:r>
                    <m:r>
                      <a:rPr lang="en-US" sz="2000" i="1">
                        <a:latin typeface="Cambria Math" panose="02040503050406030204" pitchFamily="18" charset="0"/>
                      </a:rPr>
                      <m:t>  </m:t>
                    </m:r>
                    <m:r>
                      <a:rPr lang="el-GR" sz="2000" i="1">
                        <a:latin typeface="Cambria Math" panose="02040503050406030204" pitchFamily="18" charset="0"/>
                      </a:rPr>
                      <m:t>        </m:t>
                    </m:r>
                  </m:oMath>
                </a14:m>
                <a:endParaRPr lang="el-GR" sz="2000" i="1" dirty="0" smtClean="0">
                  <a:latin typeface="Cambria Math" panose="02040503050406030204" pitchFamily="18" charset="0"/>
                </a:endParaRPr>
              </a:p>
              <a:p>
                <a:pPr marL="754380" lvl="4" indent="-274320"/>
                <a14:m>
                  <m:oMath xmlns:m="http://schemas.openxmlformats.org/officeDocument/2006/math">
                    <m:r>
                      <a:rPr lang="en-US" sz="2000" i="1">
                        <a:latin typeface="Cambria Math" panose="02040503050406030204" pitchFamily="18" charset="0"/>
                      </a:rPr>
                      <m:t>𝑢</m:t>
                    </m:r>
                    <m:d>
                      <m:dPr>
                        <m:ctrlPr>
                          <a:rPr lang="en-US" sz="2000" i="1">
                            <a:latin typeface="Cambria Math" panose="02040503050406030204" pitchFamily="18" charset="0"/>
                          </a:rPr>
                        </m:ctrlPr>
                      </m:dPr>
                      <m:e>
                        <m:r>
                          <a:rPr lang="en-US" sz="2000" i="1">
                            <a:latin typeface="Cambria Math" panose="02040503050406030204" pitchFamily="18" charset="0"/>
                          </a:rPr>
                          <m:t>0</m:t>
                        </m:r>
                      </m:e>
                    </m:d>
                    <m:r>
                      <a:rPr lang="en-US" sz="2000" i="1">
                        <a:latin typeface="Cambria Math" panose="02040503050406030204" pitchFamily="18" charset="0"/>
                      </a:rPr>
                      <m:t>=</m:t>
                    </m:r>
                    <m:r>
                      <a:rPr lang="el-GR" sz="2000" i="1">
                        <a:latin typeface="Cambria Math" panose="02040503050406030204" pitchFamily="18" charset="0"/>
                      </a:rPr>
                      <m:t>−</m:t>
                    </m:r>
                    <m:r>
                      <a:rPr lang="el-GR" sz="2000" i="1">
                        <a:latin typeface="Cambria Math" panose="02040503050406030204" pitchFamily="18" charset="0"/>
                      </a:rPr>
                      <m:t>𝜔</m:t>
                    </m:r>
                    <m:r>
                      <a:rPr lang="en-US" sz="2000" i="1">
                        <a:latin typeface="Cambria Math" panose="02040503050406030204" pitchFamily="18" charset="0"/>
                      </a:rPr>
                      <m:t>𝐴</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sin</m:t>
                        </m:r>
                      </m:fName>
                      <m:e>
                        <m:d>
                          <m:dPr>
                            <m:ctrlPr>
                              <a:rPr lang="en-US" sz="2000" i="1">
                                <a:latin typeface="Cambria Math" panose="02040503050406030204" pitchFamily="18" charset="0"/>
                              </a:rPr>
                            </m:ctrlPr>
                          </m:dPr>
                          <m:e>
                            <m:r>
                              <a:rPr lang="el-GR" sz="2000" i="1">
                                <a:latin typeface="Cambria Math" panose="02040503050406030204" pitchFamily="18" charset="0"/>
                              </a:rPr>
                              <m:t>𝜑</m:t>
                            </m:r>
                          </m:e>
                        </m:d>
                      </m:e>
                    </m:func>
                    <m:r>
                      <a:rPr lang="el-GR" sz="2000" i="1">
                        <a:latin typeface="Cambria Math" panose="02040503050406030204" pitchFamily="18" charset="0"/>
                      </a:rPr>
                      <m:t>=</m:t>
                    </m:r>
                    <m:sSub>
                      <m:sSubPr>
                        <m:ctrlPr>
                          <a:rPr lang="el-GR" sz="2000" i="1">
                            <a:latin typeface="Cambria Math" panose="02040503050406030204" pitchFamily="18" charset="0"/>
                          </a:rPr>
                        </m:ctrlPr>
                      </m:sSubPr>
                      <m:e>
                        <m:r>
                          <a:rPr lang="en-US" sz="2000" i="1">
                            <a:latin typeface="Cambria Math" panose="02040503050406030204" pitchFamily="18" charset="0"/>
                          </a:rPr>
                          <m:t>𝑢</m:t>
                        </m:r>
                      </m:e>
                      <m:sub>
                        <m:r>
                          <a:rPr lang="en-US" sz="2000" i="1">
                            <a:latin typeface="Cambria Math" panose="02040503050406030204" pitchFamily="18" charset="0"/>
                          </a:rPr>
                          <m:t>𝑖</m:t>
                        </m:r>
                      </m:sub>
                    </m:sSub>
                  </m:oMath>
                </a14:m>
                <a:endParaRPr lang="el-GR" sz="2000" dirty="0"/>
              </a:p>
              <a:p>
                <a:pPr marL="946404" lvl="5" indent="-274320"/>
                <a:r>
                  <a:rPr lang="el-GR" sz="1800" dirty="0"/>
                  <a:t>Δίνουν </a:t>
                </a:r>
                <a14:m>
                  <m:oMath xmlns:m="http://schemas.openxmlformats.org/officeDocument/2006/math">
                    <m:r>
                      <a:rPr lang="el-GR" sz="1800" i="1">
                        <a:latin typeface="Cambria Math" panose="02040503050406030204" pitchFamily="18" charset="0"/>
                      </a:rPr>
                      <m:t>𝜑</m:t>
                    </m:r>
                    <m:r>
                      <a:rPr lang="el-GR" sz="1800" i="1">
                        <a:latin typeface="Cambria Math" panose="02040503050406030204" pitchFamily="18" charset="0"/>
                      </a:rPr>
                      <m:t>=−</m:t>
                    </m:r>
                    <m:f>
                      <m:fPr>
                        <m:type m:val="skw"/>
                        <m:ctrlPr>
                          <a:rPr lang="el-GR" sz="1800" i="1">
                            <a:latin typeface="Cambria Math" panose="02040503050406030204" pitchFamily="18" charset="0"/>
                            <a:ea typeface="Cambria Math" panose="02040503050406030204" pitchFamily="18" charset="0"/>
                          </a:rPr>
                        </m:ctrlPr>
                      </m:fPr>
                      <m:num>
                        <m:r>
                          <a:rPr lang="el-GR" sz="1800" i="1">
                            <a:latin typeface="Cambria Math" panose="02040503050406030204" pitchFamily="18" charset="0"/>
                            <a:ea typeface="Cambria Math" panose="02040503050406030204" pitchFamily="18" charset="0"/>
                          </a:rPr>
                          <m:t>𝜋</m:t>
                        </m:r>
                      </m:num>
                      <m:den>
                        <m:r>
                          <a:rPr lang="el-GR" sz="1800" i="1">
                            <a:latin typeface="Cambria Math" panose="02040503050406030204" pitchFamily="18" charset="0"/>
                            <a:ea typeface="Cambria Math" panose="02040503050406030204" pitchFamily="18" charset="0"/>
                          </a:rPr>
                          <m:t>2</m:t>
                        </m:r>
                      </m:den>
                    </m:f>
                  </m:oMath>
                </a14:m>
                <a:r>
                  <a:rPr lang="el-GR" sz="2000" dirty="0"/>
                  <a:t/>
                </a:r>
                <a:br>
                  <a:rPr lang="el-GR" sz="2000" dirty="0"/>
                </a:br>
                <a:r>
                  <a:rPr lang="el-GR" sz="2000" dirty="0" smtClean="0"/>
                  <a:t/>
                </a:r>
                <a:br>
                  <a:rPr lang="el-GR" sz="2000" dirty="0" smtClean="0"/>
                </a:br>
                <a:r>
                  <a:rPr lang="el-GR" sz="2000" dirty="0" smtClean="0"/>
                  <a:t>                          </a:t>
                </a:r>
                <a14:m>
                  <m:oMath xmlns:m="http://schemas.openxmlformats.org/officeDocument/2006/math">
                    <m:r>
                      <a:rPr lang="en-US" sz="2000" i="1">
                        <a:latin typeface="Cambria Math" panose="02040503050406030204" pitchFamily="18" charset="0"/>
                      </a:rPr>
                      <m:t>𝑥</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𝑡</m:t>
                        </m:r>
                      </m:e>
                    </m:d>
                    <m:r>
                      <a:rPr lang="en-US" sz="2000" b="0" i="1" smtClean="0">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𝑢</m:t>
                            </m:r>
                          </m:e>
                          <m:sub>
                            <m:r>
                              <a:rPr lang="en-US" sz="2000" i="1">
                                <a:latin typeface="Cambria Math" panose="02040503050406030204" pitchFamily="18" charset="0"/>
                              </a:rPr>
                              <m:t>𝑖</m:t>
                            </m:r>
                          </m:sub>
                        </m:sSub>
                      </m:num>
                      <m:den>
                        <m:r>
                          <a:rPr lang="el-GR" sz="2000" i="1">
                            <a:latin typeface="Cambria Math" panose="02040503050406030204" pitchFamily="18" charset="0"/>
                          </a:rPr>
                          <m:t>𝜔</m:t>
                        </m:r>
                      </m:den>
                    </m:f>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cos</m:t>
                        </m:r>
                      </m:fName>
                      <m:e>
                        <m:d>
                          <m:dPr>
                            <m:ctrlPr>
                              <a:rPr lang="en-US" sz="2000" i="1">
                                <a:latin typeface="Cambria Math" panose="02040503050406030204" pitchFamily="18" charset="0"/>
                              </a:rPr>
                            </m:ctrlPr>
                          </m:dPr>
                          <m:e>
                            <m:r>
                              <a:rPr lang="el-GR" sz="2000" i="1">
                                <a:latin typeface="Cambria Math" panose="02040503050406030204" pitchFamily="18" charset="0"/>
                              </a:rPr>
                              <m:t>𝜔</m:t>
                            </m:r>
                            <m:r>
                              <a:rPr lang="en-US" sz="2000" i="1">
                                <a:latin typeface="Cambria Math" panose="02040503050406030204" pitchFamily="18" charset="0"/>
                              </a:rPr>
                              <m:t>𝑡</m:t>
                            </m:r>
                            <m:r>
                              <a:rPr lang="en-US" sz="2000" i="1">
                                <a:latin typeface="Cambria Math" panose="02040503050406030204" pitchFamily="18" charset="0"/>
                              </a:rPr>
                              <m:t>−</m:t>
                            </m:r>
                            <m:f>
                              <m:fPr>
                                <m:ctrlPr>
                                  <a:rPr lang="en-US" sz="2000" i="1">
                                    <a:latin typeface="Cambria Math" panose="02040503050406030204" pitchFamily="18" charset="0"/>
                                  </a:rPr>
                                </m:ctrlPr>
                              </m:fPr>
                              <m:num>
                                <m:r>
                                  <a:rPr lang="el-GR" sz="2000" i="1">
                                    <a:latin typeface="Cambria Math" panose="02040503050406030204" pitchFamily="18" charset="0"/>
                                  </a:rPr>
                                  <m:t>𝜋</m:t>
                                </m:r>
                              </m:num>
                              <m:den>
                                <m:r>
                                  <a:rPr lang="el-GR" sz="2000" i="1">
                                    <a:latin typeface="Cambria Math" panose="02040503050406030204" pitchFamily="18" charset="0"/>
                                  </a:rPr>
                                  <m:t>2</m:t>
                                </m:r>
                              </m:den>
                            </m:f>
                          </m:e>
                        </m:d>
                      </m:e>
                    </m:func>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𝑢</m:t>
                            </m:r>
                          </m:e>
                          <m:sub>
                            <m:r>
                              <a:rPr lang="en-US" sz="2000" b="0" i="1" smtClean="0">
                                <a:latin typeface="Cambria Math" panose="02040503050406030204" pitchFamily="18" charset="0"/>
                              </a:rPr>
                              <m:t>𝑖</m:t>
                            </m:r>
                          </m:sub>
                        </m:sSub>
                      </m:num>
                      <m:den>
                        <m:r>
                          <a:rPr lang="el-GR" sz="2000" b="0" i="1" smtClean="0">
                            <a:latin typeface="Cambria Math" panose="02040503050406030204" pitchFamily="18" charset="0"/>
                          </a:rPr>
                          <m:t>𝜔</m:t>
                        </m:r>
                      </m:den>
                    </m:f>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sin</m:t>
                        </m:r>
                      </m:fName>
                      <m:e>
                        <m:r>
                          <a:rPr lang="en-US" sz="2000" b="0" i="1" smtClean="0">
                            <a:latin typeface="Cambria Math" panose="02040503050406030204" pitchFamily="18" charset="0"/>
                          </a:rPr>
                          <m:t>(</m:t>
                        </m:r>
                        <m:r>
                          <a:rPr lang="el-GR" sz="2000" b="0" i="1" smtClean="0">
                            <a:latin typeface="Cambria Math" panose="02040503050406030204" pitchFamily="18" charset="0"/>
                          </a:rPr>
                          <m:t>𝜔</m:t>
                        </m:r>
                        <m:r>
                          <a:rPr lang="en-US" sz="2000" b="0" i="1" smtClean="0">
                            <a:latin typeface="Cambria Math" panose="02040503050406030204" pitchFamily="18" charset="0"/>
                          </a:rPr>
                          <m:t>𝑡</m:t>
                        </m:r>
                        <m:r>
                          <a:rPr lang="en-US" sz="2000" b="0" i="1" smtClean="0">
                            <a:latin typeface="Cambria Math" panose="02040503050406030204" pitchFamily="18" charset="0"/>
                          </a:rPr>
                          <m:t>)</m:t>
                        </m:r>
                      </m:e>
                    </m:func>
                  </m:oMath>
                </a14:m>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0" y="1371600"/>
                <a:ext cx="8000999" cy="5127622"/>
              </a:xfrm>
              <a:blipFill rotWithShape="0">
                <a:blip r:embed="rId3"/>
                <a:stretch>
                  <a:fillRect t="-1665"/>
                </a:stretch>
              </a:blipFill>
            </p:spPr>
            <p:txBody>
              <a:bodyPr/>
              <a:lstStyle/>
              <a:p>
                <a:r>
                  <a:rPr lang="el-GR">
                    <a:noFill/>
                  </a:rPr>
                  <a:t> </a:t>
                </a:r>
              </a:p>
            </p:txBody>
          </p:sp>
        </mc:Fallback>
      </mc:AlternateContent>
      <p:grpSp>
        <p:nvGrpSpPr>
          <p:cNvPr id="11" name="Group 10"/>
          <p:cNvGrpSpPr/>
          <p:nvPr/>
        </p:nvGrpSpPr>
        <p:grpSpPr>
          <a:xfrm>
            <a:off x="5548312" y="3962400"/>
            <a:ext cx="3019425" cy="1600200"/>
            <a:chOff x="5548312" y="3962400"/>
            <a:chExt cx="3019425" cy="160020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48312" y="4038600"/>
              <a:ext cx="3019425" cy="1524000"/>
            </a:xfrm>
            <a:prstGeom prst="rect">
              <a:avLst/>
            </a:prstGeom>
          </p:spPr>
        </p:pic>
        <p:sp>
          <p:nvSpPr>
            <p:cNvPr id="9" name="Rounded Rectangle 8"/>
            <p:cNvSpPr/>
            <p:nvPr/>
          </p:nvSpPr>
          <p:spPr>
            <a:xfrm>
              <a:off x="5867400" y="3962400"/>
              <a:ext cx="609599" cy="6958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8" name="Group 17"/>
          <p:cNvGrpSpPr/>
          <p:nvPr/>
        </p:nvGrpSpPr>
        <p:grpSpPr>
          <a:xfrm>
            <a:off x="3994426" y="4499676"/>
            <a:ext cx="1092744" cy="601848"/>
            <a:chOff x="3962400" y="4489651"/>
            <a:chExt cx="1092744" cy="601848"/>
          </a:xfrm>
        </p:grpSpPr>
        <p:cxnSp>
          <p:nvCxnSpPr>
            <p:cNvPr id="7" name="Straight Arrow Connector 6"/>
            <p:cNvCxnSpPr/>
            <p:nvPr/>
          </p:nvCxnSpPr>
          <p:spPr>
            <a:xfrm flipV="1">
              <a:off x="3962400" y="4648200"/>
              <a:ext cx="457200" cy="152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962400" y="4800600"/>
              <a:ext cx="457200" cy="152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p:cNvSpPr txBox="1"/>
                <p:nvPr/>
              </p:nvSpPr>
              <p:spPr>
                <a:xfrm>
                  <a:off x="4445875" y="4489651"/>
                  <a:ext cx="43614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𝜋</m:t>
                        </m:r>
                        <m:r>
                          <a:rPr lang="en-US" b="0" i="1" smtClean="0">
                            <a:latin typeface="Cambria Math" panose="02040503050406030204" pitchFamily="18" charset="0"/>
                          </a:rPr>
                          <m:t>/2</m:t>
                        </m:r>
                      </m:oMath>
                    </m:oMathPara>
                  </a14:m>
                  <a:endParaRPr lang="el-GR" dirty="0"/>
                </a:p>
              </p:txBody>
            </p:sp>
          </mc:Choice>
          <mc:Fallback xmlns="">
            <p:sp>
              <p:nvSpPr>
                <p:cNvPr id="16" name="TextBox 15"/>
                <p:cNvSpPr txBox="1">
                  <a:spLocks noRot="1" noChangeAspect="1" noMove="1" noResize="1" noEditPoints="1" noAdjustHandles="1" noChangeArrowheads="1" noChangeShapeType="1" noTextEdit="1"/>
                </p:cNvSpPr>
                <p:nvPr/>
              </p:nvSpPr>
              <p:spPr>
                <a:xfrm>
                  <a:off x="4445875" y="4489651"/>
                  <a:ext cx="436145" cy="276999"/>
                </a:xfrm>
                <a:prstGeom prst="rect">
                  <a:avLst/>
                </a:prstGeom>
                <a:blipFill rotWithShape="0">
                  <a:blip r:embed="rId5"/>
                  <a:stretch>
                    <a:fillRect l="-7042" t="-2174" r="-14085" b="-32609"/>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445875" y="4814500"/>
                  <a:ext cx="60926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𝜋</m:t>
                        </m:r>
                        <m:r>
                          <a:rPr lang="en-US" b="0" i="1" smtClean="0">
                            <a:latin typeface="Cambria Math" panose="02040503050406030204" pitchFamily="18" charset="0"/>
                          </a:rPr>
                          <m:t>/2</m:t>
                        </m:r>
                      </m:oMath>
                    </m:oMathPara>
                  </a14:m>
                  <a:endParaRPr lang="el-GR" dirty="0"/>
                </a:p>
              </p:txBody>
            </p:sp>
          </mc:Choice>
          <mc:Fallback xmlns="">
            <p:sp>
              <p:nvSpPr>
                <p:cNvPr id="17" name="TextBox 16"/>
                <p:cNvSpPr txBox="1">
                  <a:spLocks noRot="1" noChangeAspect="1" noMove="1" noResize="1" noEditPoints="1" noAdjustHandles="1" noChangeArrowheads="1" noChangeShapeType="1" noTextEdit="1"/>
                </p:cNvSpPr>
                <p:nvPr/>
              </p:nvSpPr>
              <p:spPr>
                <a:xfrm>
                  <a:off x="4445875" y="4814500"/>
                  <a:ext cx="609269" cy="276999"/>
                </a:xfrm>
                <a:prstGeom prst="rect">
                  <a:avLst/>
                </a:prstGeom>
                <a:blipFill rotWithShape="0">
                  <a:blip r:embed="rId6"/>
                  <a:stretch>
                    <a:fillRect l="-2000" t="-2174" r="-9000" b="-32609"/>
                  </a:stretch>
                </a:blipFill>
              </p:spPr>
              <p:txBody>
                <a:bodyPr/>
                <a:lstStyle/>
                <a:p>
                  <a:r>
                    <a:rPr lang="el-GR">
                      <a:noFill/>
                    </a:rPr>
                    <a:t> </a:t>
                  </a:r>
                </a:p>
              </p:txBody>
            </p:sp>
          </mc:Fallback>
        </mc:AlternateContent>
      </p:grpSp>
      <mc:AlternateContent xmlns:mc="http://schemas.openxmlformats.org/markup-compatibility/2006" xmlns:a14="http://schemas.microsoft.com/office/drawing/2010/main">
        <mc:Choice Requires="a14">
          <p:sp>
            <p:nvSpPr>
              <p:cNvPr id="13" name="Rounded Rectangle 12"/>
              <p:cNvSpPr/>
              <p:nvPr/>
            </p:nvSpPr>
            <p:spPr>
              <a:xfrm>
                <a:off x="533400" y="5867400"/>
                <a:ext cx="2438400" cy="47942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rgbClr val="FF0000"/>
                    </a:solidFill>
                  </a:rPr>
                  <a:t>Για </a:t>
                </a:r>
                <a14:m>
                  <m:oMath xmlns:m="http://schemas.openxmlformats.org/officeDocument/2006/math">
                    <m:r>
                      <a:rPr lang="el-GR" i="1" dirty="0" smtClean="0">
                        <a:solidFill>
                          <a:srgbClr val="FF0000"/>
                        </a:solidFill>
                        <a:latin typeface="Cambria Math" panose="02040503050406030204" pitchFamily="18" charset="0"/>
                      </a:rPr>
                      <m:t>𝜑</m:t>
                    </m:r>
                    <m:r>
                      <a:rPr lang="el-GR" i="1" dirty="0" smtClean="0">
                        <a:solidFill>
                          <a:srgbClr val="FF0000"/>
                        </a:solidFill>
                        <a:latin typeface="Cambria Math" panose="02040503050406030204" pitchFamily="18" charset="0"/>
                      </a:rPr>
                      <m:t>=−</m:t>
                    </m:r>
                    <m:f>
                      <m:fPr>
                        <m:ctrlPr>
                          <a:rPr lang="el-GR" i="1" dirty="0" smtClean="0">
                            <a:solidFill>
                              <a:srgbClr val="FF0000"/>
                            </a:solidFill>
                            <a:latin typeface="Cambria Math" panose="02040503050406030204" pitchFamily="18" charset="0"/>
                          </a:rPr>
                        </m:ctrlPr>
                      </m:fPr>
                      <m:num>
                        <m:r>
                          <a:rPr lang="el-GR" i="1" dirty="0" smtClean="0">
                            <a:solidFill>
                              <a:srgbClr val="FF0000"/>
                            </a:solidFill>
                            <a:latin typeface="Cambria Math" panose="02040503050406030204" pitchFamily="18" charset="0"/>
                          </a:rPr>
                          <m:t>𝜋</m:t>
                        </m:r>
                      </m:num>
                      <m:den>
                        <m:r>
                          <a:rPr lang="el-GR" i="1" dirty="0" smtClean="0">
                            <a:solidFill>
                              <a:srgbClr val="FF0000"/>
                            </a:solidFill>
                            <a:latin typeface="Cambria Math" panose="02040503050406030204" pitchFamily="18" charset="0"/>
                          </a:rPr>
                          <m:t>2</m:t>
                        </m:r>
                      </m:den>
                    </m:f>
                    <m:r>
                      <a:rPr lang="en-US" b="0" i="1" dirty="0" smtClean="0">
                        <a:solidFill>
                          <a:srgbClr val="FF0000"/>
                        </a:solidFill>
                        <a:latin typeface="Cambria Math" panose="02040503050406030204" pitchFamily="18" charset="0"/>
                      </a:rPr>
                      <m:t>⇒</m:t>
                    </m:r>
                    <m:r>
                      <a:rPr lang="el-GR" i="1" dirty="0" smtClean="0">
                        <a:solidFill>
                          <a:srgbClr val="FF0000"/>
                        </a:solidFill>
                        <a:latin typeface="Cambria Math" panose="02040503050406030204" pitchFamily="18" charset="0"/>
                      </a:rPr>
                      <m:t> </m:t>
                    </m:r>
                    <m:r>
                      <a:rPr lang="en-US" i="1" dirty="0" smtClean="0">
                        <a:solidFill>
                          <a:srgbClr val="FF0000"/>
                        </a:solidFill>
                        <a:latin typeface="Cambria Math" panose="02040503050406030204" pitchFamily="18" charset="0"/>
                      </a:rPr>
                      <m:t>𝐴</m:t>
                    </m:r>
                    <m:r>
                      <a:rPr lang="en-US" i="1" dirty="0" smtClean="0">
                        <a:solidFill>
                          <a:srgbClr val="FF0000"/>
                        </a:solidFill>
                        <a:latin typeface="Cambria Math" panose="02040503050406030204" pitchFamily="18" charset="0"/>
                      </a:rPr>
                      <m:t>=</m:t>
                    </m:r>
                    <m:f>
                      <m:fPr>
                        <m:ctrlPr>
                          <a:rPr lang="en-US" i="1" dirty="0" smtClean="0">
                            <a:solidFill>
                              <a:srgbClr val="FF0000"/>
                            </a:solidFill>
                            <a:latin typeface="Cambria Math" panose="02040503050406030204" pitchFamily="18" charset="0"/>
                          </a:rPr>
                        </m:ctrlPr>
                      </m:fPr>
                      <m:num>
                        <m:sSub>
                          <m:sSubPr>
                            <m:ctrlPr>
                              <a:rPr lang="en-US" i="1" dirty="0" err="1" smtClean="0">
                                <a:solidFill>
                                  <a:srgbClr val="FF0000"/>
                                </a:solidFill>
                                <a:latin typeface="Cambria Math" panose="02040503050406030204" pitchFamily="18" charset="0"/>
                              </a:rPr>
                            </m:ctrlPr>
                          </m:sSubPr>
                          <m:e>
                            <m:r>
                              <a:rPr lang="en-US" i="1" dirty="0" err="1" smtClean="0">
                                <a:solidFill>
                                  <a:srgbClr val="FF0000"/>
                                </a:solidFill>
                                <a:latin typeface="Cambria Math" panose="02040503050406030204" pitchFamily="18" charset="0"/>
                              </a:rPr>
                              <m:t>𝑢</m:t>
                            </m:r>
                          </m:e>
                          <m:sub>
                            <m:r>
                              <a:rPr lang="en-US" i="1" dirty="0" err="1" smtClean="0">
                                <a:solidFill>
                                  <a:srgbClr val="FF0000"/>
                                </a:solidFill>
                                <a:latin typeface="Cambria Math" panose="02040503050406030204" pitchFamily="18" charset="0"/>
                              </a:rPr>
                              <m:t>𝑖</m:t>
                            </m:r>
                          </m:sub>
                        </m:sSub>
                      </m:num>
                      <m:den>
                        <m:r>
                          <a:rPr lang="en-US" i="1" dirty="0" smtClean="0">
                            <a:solidFill>
                              <a:srgbClr val="FF0000"/>
                            </a:solidFill>
                            <a:latin typeface="Cambria Math" panose="02040503050406030204" pitchFamily="18" charset="0"/>
                          </a:rPr>
                          <m:t>𝜔</m:t>
                        </m:r>
                      </m:den>
                    </m:f>
                  </m:oMath>
                </a14:m>
                <a:endParaRPr lang="en-US" dirty="0"/>
              </a:p>
            </p:txBody>
          </p:sp>
        </mc:Choice>
        <mc:Fallback xmlns="">
          <p:sp>
            <p:nvSpPr>
              <p:cNvPr id="13" name="Rounded Rectangle 12"/>
              <p:cNvSpPr>
                <a:spLocks noRot="1" noChangeAspect="1" noMove="1" noResize="1" noEditPoints="1" noAdjustHandles="1" noChangeArrowheads="1" noChangeShapeType="1" noTextEdit="1"/>
              </p:cNvSpPr>
              <p:nvPr/>
            </p:nvSpPr>
            <p:spPr>
              <a:xfrm>
                <a:off x="533400" y="5867400"/>
                <a:ext cx="2438400" cy="479422"/>
              </a:xfrm>
              <a:prstGeom prst="roundRect">
                <a:avLst/>
              </a:prstGeom>
              <a:blipFill>
                <a:blip r:embed="rId9"/>
                <a:stretch>
                  <a:fillRect b="-37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Horizontal Scroll 13"/>
              <p:cNvSpPr/>
              <p:nvPr/>
            </p:nvSpPr>
            <p:spPr>
              <a:xfrm>
                <a:off x="6019798" y="609600"/>
                <a:ext cx="2547939" cy="838200"/>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600" b="0" i="1" smtClean="0">
                          <a:solidFill>
                            <a:schemeClr val="tx1"/>
                          </a:solidFill>
                          <a:latin typeface="Cambria Math" panose="02040503050406030204" pitchFamily="18" charset="0"/>
                        </a:rPr>
                        <m:t>𝑥</m:t>
                      </m:r>
                      <m:d>
                        <m:dPr>
                          <m:ctrlPr>
                            <a:rPr lang="en-US" sz="1600" b="0" i="1" smtClean="0">
                              <a:solidFill>
                                <a:schemeClr val="tx1"/>
                              </a:solidFill>
                              <a:latin typeface="Cambria Math" panose="02040503050406030204" pitchFamily="18" charset="0"/>
                            </a:rPr>
                          </m:ctrlPr>
                        </m:dPr>
                        <m:e>
                          <m:r>
                            <a:rPr lang="en-US" sz="1600" b="0" i="1" smtClean="0">
                              <a:solidFill>
                                <a:schemeClr val="tx1"/>
                              </a:solidFill>
                              <a:latin typeface="Cambria Math" panose="02040503050406030204" pitchFamily="18" charset="0"/>
                            </a:rPr>
                            <m:t>𝑡</m:t>
                          </m:r>
                        </m:e>
                      </m:d>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𝐴</m:t>
                      </m:r>
                      <m:func>
                        <m:funcPr>
                          <m:ctrlPr>
                            <a:rPr lang="en-US" sz="1600" b="0" i="1" smtClean="0">
                              <a:solidFill>
                                <a:schemeClr val="tx1"/>
                              </a:solidFill>
                              <a:latin typeface="Cambria Math" panose="02040503050406030204" pitchFamily="18" charset="0"/>
                            </a:rPr>
                          </m:ctrlPr>
                        </m:funcPr>
                        <m:fName>
                          <m:r>
                            <m:rPr>
                              <m:sty m:val="p"/>
                            </m:rPr>
                            <a:rPr lang="en-US" sz="1600" b="0" i="0" smtClean="0">
                              <a:solidFill>
                                <a:schemeClr val="tx1"/>
                              </a:solidFill>
                              <a:latin typeface="Cambria Math" panose="02040503050406030204" pitchFamily="18" charset="0"/>
                            </a:rPr>
                            <m:t>cos</m:t>
                          </m:r>
                        </m:fName>
                        <m:e>
                          <m:d>
                            <m:dPr>
                              <m:ctrlPr>
                                <a:rPr lang="en-US" sz="1600" b="0" i="1" smtClean="0">
                                  <a:solidFill>
                                    <a:schemeClr val="tx1"/>
                                  </a:solidFill>
                                  <a:latin typeface="Cambria Math" panose="02040503050406030204" pitchFamily="18" charset="0"/>
                                </a:rPr>
                              </m:ctrlPr>
                            </m:dPr>
                            <m:e>
                              <m:r>
                                <a:rPr lang="en-US" sz="1600" b="0" i="1" smtClean="0">
                                  <a:solidFill>
                                    <a:schemeClr val="tx1"/>
                                  </a:solidFill>
                                  <a:latin typeface="Cambria Math" panose="02040503050406030204" pitchFamily="18" charset="0"/>
                                </a:rPr>
                                <m:t>𝜔</m:t>
                              </m:r>
                              <m:r>
                                <a:rPr lang="en-US" sz="1600" b="0" i="1" smtClean="0">
                                  <a:solidFill>
                                    <a:schemeClr val="tx1"/>
                                  </a:solidFill>
                                  <a:latin typeface="Cambria Math" panose="02040503050406030204" pitchFamily="18" charset="0"/>
                                </a:rPr>
                                <m:t>𝑡</m:t>
                              </m:r>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𝜙</m:t>
                              </m:r>
                            </m:e>
                          </m:d>
                        </m:e>
                      </m:func>
                    </m:oMath>
                  </m:oMathPara>
                </a14:m>
                <a:endParaRPr lang="en-US" sz="1600" b="0" dirty="0" smtClean="0">
                  <a:solidFill>
                    <a:schemeClr val="tx1"/>
                  </a:solidFill>
                </a:endParaRPr>
              </a:p>
              <a:p>
                <a:pPr algn="ctr"/>
                <a14:m>
                  <m:oMathPara xmlns:m="http://schemas.openxmlformats.org/officeDocument/2006/math">
                    <m:oMathParaPr>
                      <m:jc m:val="centerGroup"/>
                    </m:oMathParaPr>
                    <m:oMath xmlns:m="http://schemas.openxmlformats.org/officeDocument/2006/math">
                      <m:r>
                        <a:rPr lang="en-US" sz="1600" b="0" i="1" smtClean="0">
                          <a:solidFill>
                            <a:schemeClr val="tx1"/>
                          </a:solidFill>
                          <a:latin typeface="Cambria Math" panose="02040503050406030204" pitchFamily="18" charset="0"/>
                        </a:rPr>
                        <m:t>𝑢</m:t>
                      </m:r>
                      <m:d>
                        <m:dPr>
                          <m:ctrlPr>
                            <a:rPr lang="en-US" sz="1600" b="0" i="1" smtClean="0">
                              <a:solidFill>
                                <a:schemeClr val="tx1"/>
                              </a:solidFill>
                              <a:latin typeface="Cambria Math" panose="02040503050406030204" pitchFamily="18" charset="0"/>
                            </a:rPr>
                          </m:ctrlPr>
                        </m:dPr>
                        <m:e>
                          <m:r>
                            <a:rPr lang="en-US" sz="1600" b="0" i="1" smtClean="0">
                              <a:solidFill>
                                <a:schemeClr val="tx1"/>
                              </a:solidFill>
                              <a:latin typeface="Cambria Math" panose="02040503050406030204" pitchFamily="18" charset="0"/>
                            </a:rPr>
                            <m:t>𝑡</m:t>
                          </m:r>
                        </m:e>
                      </m:d>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𝜔</m:t>
                      </m:r>
                      <m:r>
                        <a:rPr lang="en-US" sz="1600" b="0" i="1" smtClean="0">
                          <a:solidFill>
                            <a:schemeClr val="tx1"/>
                          </a:solidFill>
                          <a:latin typeface="Cambria Math" panose="02040503050406030204" pitchFamily="18" charset="0"/>
                        </a:rPr>
                        <m:t>𝐴</m:t>
                      </m:r>
                      <m:r>
                        <a:rPr lang="en-US" sz="1600" b="0" i="1" smtClean="0">
                          <a:solidFill>
                            <a:schemeClr val="tx1"/>
                          </a:solidFill>
                          <a:latin typeface="Cambria Math" panose="02040503050406030204" pitchFamily="18" charset="0"/>
                        </a:rPr>
                        <m:t> </m:t>
                      </m:r>
                      <m:r>
                        <m:rPr>
                          <m:sty m:val="p"/>
                        </m:rPr>
                        <a:rPr lang="en-US" sz="1600" b="0" i="0" smtClean="0">
                          <a:solidFill>
                            <a:schemeClr val="tx1"/>
                          </a:solidFill>
                          <a:latin typeface="Cambria Math" panose="02040503050406030204" pitchFamily="18" charset="0"/>
                        </a:rPr>
                        <m:t>sin</m:t>
                      </m:r>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𝜔</m:t>
                      </m:r>
                      <m:r>
                        <a:rPr lang="en-US" sz="1600" b="0" i="1" smtClean="0">
                          <a:solidFill>
                            <a:schemeClr val="tx1"/>
                          </a:solidFill>
                          <a:latin typeface="Cambria Math" panose="02040503050406030204" pitchFamily="18" charset="0"/>
                        </a:rPr>
                        <m:t>𝑡</m:t>
                      </m:r>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𝜙</m:t>
                      </m:r>
                      <m:r>
                        <a:rPr lang="en-US" sz="1600" b="0" i="1" smtClean="0">
                          <a:solidFill>
                            <a:schemeClr val="tx1"/>
                          </a:solidFill>
                          <a:latin typeface="Cambria Math" panose="02040503050406030204" pitchFamily="18" charset="0"/>
                        </a:rPr>
                        <m:t>)</m:t>
                      </m:r>
                    </m:oMath>
                  </m:oMathPara>
                </a14:m>
                <a:endParaRPr lang="el-GR" sz="1600" dirty="0">
                  <a:solidFill>
                    <a:schemeClr val="tx1"/>
                  </a:solidFill>
                </a:endParaRPr>
              </a:p>
            </p:txBody>
          </p:sp>
        </mc:Choice>
        <mc:Fallback xmlns="">
          <p:sp>
            <p:nvSpPr>
              <p:cNvPr id="14" name="Horizontal Scroll 13"/>
              <p:cNvSpPr>
                <a:spLocks noRot="1" noChangeAspect="1" noMove="1" noResize="1" noEditPoints="1" noAdjustHandles="1" noChangeArrowheads="1" noChangeShapeType="1" noTextEdit="1"/>
              </p:cNvSpPr>
              <p:nvPr/>
            </p:nvSpPr>
            <p:spPr>
              <a:xfrm>
                <a:off x="6019798" y="609600"/>
                <a:ext cx="2547939" cy="838200"/>
              </a:xfrm>
              <a:prstGeom prst="horizontalScroll">
                <a:avLst/>
              </a:prstGeom>
              <a:blipFill rotWithShape="0">
                <a:blip r:embed="rId10"/>
                <a:stretch>
                  <a:fillRect/>
                </a:stretch>
              </a:blipFill>
            </p:spPr>
            <p:txBody>
              <a:bodyPr/>
              <a:lstStyle/>
              <a:p>
                <a:r>
                  <a:rPr lang="el-GR">
                    <a:noFill/>
                  </a:rPr>
                  <a:t> </a:t>
                </a:r>
              </a:p>
            </p:txBody>
          </p:sp>
        </mc:Fallback>
      </mc:AlternateContent>
    </p:spTree>
    <p:extLst>
      <p:ext uri="{BB962C8B-B14F-4D97-AF65-F5344CB8AC3E}">
        <p14:creationId xmlns:p14="http://schemas.microsoft.com/office/powerpoint/2010/main" val="2360228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fade">
                                      <p:cBhvr>
                                        <p:cTn id="50" dur="500"/>
                                        <p:tgtEl>
                                          <p:spTgt spid="3">
                                            <p:txEl>
                                              <p:pRg st="8" end="8"/>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Effect transition="in" filter="fade">
                                      <p:cBhvr>
                                        <p:cTn id="58" dur="500"/>
                                        <p:tgtEl>
                                          <p:spTgt spid="3">
                                            <p:txEl>
                                              <p:pRg st="9" end="9"/>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3">
                                            <p:txEl>
                                              <p:pRg st="10" end="10"/>
                                            </p:txEl>
                                          </p:spTgt>
                                        </p:tgtEl>
                                        <p:attrNameLst>
                                          <p:attrName>style.visibility</p:attrName>
                                        </p:attrNameLst>
                                      </p:cBhvr>
                                      <p:to>
                                        <p:strVal val="visible"/>
                                      </p:to>
                                    </p:set>
                                    <p:animEffect transition="in" filter="fade">
                                      <p:cBhvr>
                                        <p:cTn id="68" dur="500"/>
                                        <p:tgtEl>
                                          <p:spTgt spid="3">
                                            <p:txEl>
                                              <p:pRg st="10" end="1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Effect transition="in" filter="fade">
                                      <p:cBhvr>
                                        <p:cTn id="73" dur="500"/>
                                        <p:tgtEl>
                                          <p:spTgt spid="3">
                                            <p:txEl>
                                              <p:pRg st="11" end="11"/>
                                            </p:tx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524000"/>
            <a:ext cx="8107887" cy="4495800"/>
          </a:xfrm>
        </p:spPr>
      </p:pic>
      <mc:AlternateContent xmlns:mc="http://schemas.openxmlformats.org/markup-compatibility/2006" xmlns:a14="http://schemas.microsoft.com/office/drawing/2010/main">
        <mc:Choice Requires="a14">
          <p:sp>
            <p:nvSpPr>
              <p:cNvPr id="6" name="TextBox 5"/>
              <p:cNvSpPr txBox="1"/>
              <p:nvPr/>
            </p:nvSpPr>
            <p:spPr>
              <a:xfrm>
                <a:off x="809625" y="6019800"/>
                <a:ext cx="8534400" cy="307777"/>
              </a:xfrm>
              <a:prstGeom prst="rect">
                <a:avLst/>
              </a:prstGeom>
              <a:noFill/>
            </p:spPr>
            <p:txBody>
              <a:bodyPr wrap="square" rtlCol="0">
                <a:spAutoFit/>
              </a:bodyPr>
              <a:lstStyle/>
              <a:p>
                <a:r>
                  <a:rPr lang="el-GR" sz="1400" dirty="0"/>
                  <a:t>Θέση, ταχύτητα, επιτάχυνση για (</a:t>
                </a:r>
                <a:r>
                  <a:rPr lang="en-US" sz="1400" dirty="0"/>
                  <a:t>a</a:t>
                </a:r>
                <a:r>
                  <a:rPr lang="el-GR" sz="1400" dirty="0"/>
                  <a:t>) </a:t>
                </a:r>
                <a14:m>
                  <m:oMath xmlns:m="http://schemas.openxmlformats.org/officeDocument/2006/math">
                    <m:r>
                      <a:rPr lang="en-US" sz="1400" i="1">
                        <a:latin typeface="Cambria Math" panose="02040503050406030204" pitchFamily="18" charset="0"/>
                      </a:rPr>
                      <m:t>𝑡</m:t>
                    </m:r>
                    <m:r>
                      <a:rPr lang="en-US" sz="1400" i="1">
                        <a:latin typeface="Cambria Math" panose="02040503050406030204" pitchFamily="18" charset="0"/>
                      </a:rPr>
                      <m:t>=0,</m:t>
                    </m:r>
                    <m:r>
                      <a:rPr lang="en-US" sz="1400" i="1">
                        <a:latin typeface="Cambria Math" panose="02040503050406030204" pitchFamily="18" charset="0"/>
                      </a:rPr>
                      <m:t>𝑥</m:t>
                    </m:r>
                    <m:d>
                      <m:dPr>
                        <m:ctrlPr>
                          <a:rPr lang="en-US" sz="1400" i="1">
                            <a:latin typeface="Cambria Math" panose="02040503050406030204" pitchFamily="18" charset="0"/>
                          </a:rPr>
                        </m:ctrlPr>
                      </m:dPr>
                      <m:e>
                        <m:r>
                          <a:rPr lang="en-US" sz="1400" i="1">
                            <a:latin typeface="Cambria Math" panose="02040503050406030204" pitchFamily="18" charset="0"/>
                          </a:rPr>
                          <m:t>0</m:t>
                        </m:r>
                      </m:e>
                    </m:d>
                    <m:r>
                      <a:rPr lang="en-US" sz="1400" i="1">
                        <a:latin typeface="Cambria Math" panose="02040503050406030204" pitchFamily="18" charset="0"/>
                      </a:rPr>
                      <m:t>=</m:t>
                    </m:r>
                    <m:r>
                      <a:rPr lang="en-US" sz="1400" i="1">
                        <a:latin typeface="Cambria Math" panose="02040503050406030204" pitchFamily="18" charset="0"/>
                      </a:rPr>
                      <m:t>𝐴</m:t>
                    </m:r>
                    <m:r>
                      <a:rPr lang="en-US" sz="1400" i="1">
                        <a:latin typeface="Cambria Math" panose="02040503050406030204" pitchFamily="18" charset="0"/>
                      </a:rPr>
                      <m:t>,</m:t>
                    </m:r>
                    <m:r>
                      <a:rPr lang="en-US" sz="1400" i="1">
                        <a:latin typeface="Cambria Math" panose="02040503050406030204" pitchFamily="18" charset="0"/>
                      </a:rPr>
                      <m:t>𝑢</m:t>
                    </m:r>
                    <m:d>
                      <m:dPr>
                        <m:ctrlPr>
                          <a:rPr lang="en-US" sz="1400" i="1">
                            <a:latin typeface="Cambria Math" panose="02040503050406030204" pitchFamily="18" charset="0"/>
                          </a:rPr>
                        </m:ctrlPr>
                      </m:dPr>
                      <m:e>
                        <m:r>
                          <a:rPr lang="en-US" sz="1400" i="1">
                            <a:latin typeface="Cambria Math" panose="02040503050406030204" pitchFamily="18" charset="0"/>
                          </a:rPr>
                          <m:t>0</m:t>
                        </m:r>
                      </m:e>
                    </m:d>
                    <m:r>
                      <a:rPr lang="en-US" sz="1400" i="1">
                        <a:latin typeface="Cambria Math" panose="02040503050406030204" pitchFamily="18" charset="0"/>
                      </a:rPr>
                      <m:t>=0</m:t>
                    </m:r>
                  </m:oMath>
                </a14:m>
                <a:r>
                  <a:rPr lang="en-US" sz="1400" dirty="0"/>
                  <a:t> </a:t>
                </a:r>
                <a:r>
                  <a:rPr lang="el-GR" sz="1400" dirty="0"/>
                  <a:t>και (</a:t>
                </a:r>
                <a:r>
                  <a:rPr lang="en-US" sz="1400" dirty="0"/>
                  <a:t>b) </a:t>
                </a:r>
                <a14:m>
                  <m:oMath xmlns:m="http://schemas.openxmlformats.org/officeDocument/2006/math">
                    <m:r>
                      <a:rPr lang="en-US" sz="1400" i="1">
                        <a:latin typeface="Cambria Math" panose="02040503050406030204" pitchFamily="18" charset="0"/>
                      </a:rPr>
                      <m:t>𝑡</m:t>
                    </m:r>
                    <m:r>
                      <a:rPr lang="en-US" sz="1400" i="1">
                        <a:latin typeface="Cambria Math" panose="02040503050406030204" pitchFamily="18" charset="0"/>
                      </a:rPr>
                      <m:t>=0,</m:t>
                    </m:r>
                    <m:r>
                      <a:rPr lang="en-US" sz="1400" i="1">
                        <a:latin typeface="Cambria Math" panose="02040503050406030204" pitchFamily="18" charset="0"/>
                      </a:rPr>
                      <m:t>𝑥</m:t>
                    </m:r>
                    <m:d>
                      <m:dPr>
                        <m:ctrlPr>
                          <a:rPr lang="en-US" sz="1400" i="1">
                            <a:latin typeface="Cambria Math" panose="02040503050406030204" pitchFamily="18" charset="0"/>
                          </a:rPr>
                        </m:ctrlPr>
                      </m:dPr>
                      <m:e>
                        <m:r>
                          <a:rPr lang="en-US" sz="1400" i="1">
                            <a:latin typeface="Cambria Math" panose="02040503050406030204" pitchFamily="18" charset="0"/>
                          </a:rPr>
                          <m:t>0</m:t>
                        </m:r>
                      </m:e>
                    </m:d>
                    <m:r>
                      <a:rPr lang="en-US" sz="1400" i="1">
                        <a:latin typeface="Cambria Math" panose="02040503050406030204" pitchFamily="18" charset="0"/>
                      </a:rPr>
                      <m:t>=0,</m:t>
                    </m:r>
                    <m:r>
                      <a:rPr lang="en-US" sz="1400" i="1">
                        <a:latin typeface="Cambria Math" panose="02040503050406030204" pitchFamily="18" charset="0"/>
                      </a:rPr>
                      <m:t>𝑢</m:t>
                    </m:r>
                    <m:d>
                      <m:dPr>
                        <m:ctrlPr>
                          <a:rPr lang="en-US" sz="1400" i="1">
                            <a:latin typeface="Cambria Math" panose="02040503050406030204" pitchFamily="18" charset="0"/>
                          </a:rPr>
                        </m:ctrlPr>
                      </m:dPr>
                      <m:e>
                        <m:r>
                          <a:rPr lang="en-US" sz="1400" i="1">
                            <a:latin typeface="Cambria Math" panose="02040503050406030204" pitchFamily="18" charset="0"/>
                          </a:rPr>
                          <m:t>0</m:t>
                        </m:r>
                      </m:e>
                    </m:d>
                    <m:r>
                      <a:rPr lang="en-US" sz="1400" i="1">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𝑢</m:t>
                        </m:r>
                      </m:e>
                      <m:sub>
                        <m:r>
                          <a:rPr lang="en-US" sz="1400" i="1">
                            <a:latin typeface="Cambria Math" panose="02040503050406030204" pitchFamily="18" charset="0"/>
                          </a:rPr>
                          <m:t>𝑖</m:t>
                        </m:r>
                      </m:sub>
                    </m:sSub>
                  </m:oMath>
                </a14:m>
                <a:r>
                  <a:rPr lang="en-US" sz="1400" dirty="0"/>
                  <a:t> </a:t>
                </a:r>
                <a:endParaRPr lang="el-GR" sz="1400" dirty="0"/>
              </a:p>
            </p:txBody>
          </p:sp>
        </mc:Choice>
        <mc:Fallback xmlns="">
          <p:sp>
            <p:nvSpPr>
              <p:cNvPr id="6" name="TextBox 5"/>
              <p:cNvSpPr txBox="1">
                <a:spLocks noRot="1" noChangeAspect="1" noMove="1" noResize="1" noEditPoints="1" noAdjustHandles="1" noChangeArrowheads="1" noChangeShapeType="1" noTextEdit="1"/>
              </p:cNvSpPr>
              <p:nvPr/>
            </p:nvSpPr>
            <p:spPr>
              <a:xfrm>
                <a:off x="809625" y="6019800"/>
                <a:ext cx="8534400" cy="307777"/>
              </a:xfrm>
              <a:prstGeom prst="rect">
                <a:avLst/>
              </a:prstGeom>
              <a:blipFill rotWithShape="0">
                <a:blip r:embed="rId3"/>
                <a:stretch>
                  <a:fillRect l="-214" t="-4000" b="-20000"/>
                </a:stretch>
              </a:blipFill>
            </p:spPr>
            <p:txBody>
              <a:bodyPr/>
              <a:lstStyle/>
              <a:p>
                <a:r>
                  <a:rPr lang="el-GR">
                    <a:noFill/>
                  </a:rPr>
                  <a:t> </a:t>
                </a:r>
              </a:p>
            </p:txBody>
          </p:sp>
        </mc:Fallback>
      </mc:AlternateContent>
    </p:spTree>
    <p:extLst>
      <p:ext uri="{BB962C8B-B14F-4D97-AF65-F5344CB8AC3E}">
        <p14:creationId xmlns:p14="http://schemas.microsoft.com/office/powerpoint/2010/main" val="22680806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492275"/>
                <a:ext cx="5191178" cy="5213325"/>
              </a:xfrm>
            </p:spPr>
            <p:txBody>
              <a:bodyPr>
                <a:normAutofit/>
              </a:bodyPr>
              <a:lstStyle/>
              <a:p>
                <a:r>
                  <a:rPr lang="el-GR" dirty="0" smtClean="0"/>
                  <a:t>Παρατηρήστε ότι:</a:t>
                </a:r>
              </a:p>
              <a:p>
                <a:endParaRPr lang="el-GR" sz="1200" dirty="0"/>
              </a:p>
              <a:p>
                <a:r>
                  <a:rPr lang="el-GR" dirty="0" smtClean="0"/>
                  <a:t>Η </a:t>
                </a:r>
                <a:r>
                  <a:rPr lang="el-GR" b="1" dirty="0" smtClean="0">
                    <a:solidFill>
                      <a:srgbClr val="FF0000"/>
                    </a:solidFill>
                  </a:rPr>
                  <a:t>μέγιστη</a:t>
                </a:r>
                <a:r>
                  <a:rPr lang="el-GR" dirty="0" smtClean="0"/>
                  <a:t> (κατ’</a:t>
                </a:r>
                <a:r>
                  <a:rPr lang="en-US" dirty="0" smtClean="0"/>
                  <a:t> </a:t>
                </a:r>
                <a:r>
                  <a:rPr lang="el-GR" dirty="0" smtClean="0"/>
                  <a:t>απόλυτη τιμή)</a:t>
                </a:r>
                <a:br>
                  <a:rPr lang="el-GR" dirty="0" smtClean="0"/>
                </a:br>
                <a:r>
                  <a:rPr lang="el-GR" b="1" dirty="0" smtClean="0">
                    <a:solidFill>
                      <a:srgbClr val="FF0000"/>
                    </a:solidFill>
                  </a:rPr>
                  <a:t>ταχύτητα</a:t>
                </a:r>
                <a:r>
                  <a:rPr lang="el-GR" dirty="0" smtClean="0">
                    <a:solidFill>
                      <a:srgbClr val="FF0000"/>
                    </a:solidFill>
                  </a:rPr>
                  <a:t> </a:t>
                </a:r>
                <a:r>
                  <a:rPr lang="el-GR" dirty="0" smtClean="0"/>
                  <a:t>συμβαίνει όταν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=0</m:t>
                    </m:r>
                  </m:oMath>
                </a14:m>
                <a:endParaRPr lang="en-US" dirty="0" smtClean="0"/>
              </a:p>
              <a:p>
                <a:pPr lvl="1"/>
                <a:r>
                  <a:rPr lang="el-GR" dirty="0" smtClean="0"/>
                  <a:t>Δηλ. όταν το σύστημα βρίσκεται στη </a:t>
                </a:r>
                <a:r>
                  <a:rPr lang="el-GR" b="1" dirty="0" smtClean="0"/>
                  <a:t>θέση ισορροπίας </a:t>
                </a:r>
                <a:r>
                  <a:rPr lang="el-GR" dirty="0" smtClean="0"/>
                  <a:t>του!</a:t>
                </a:r>
                <a:endParaRPr lang="en-US" dirty="0" smtClean="0"/>
              </a:p>
              <a:p>
                <a:endParaRPr lang="en-US" sz="1600" dirty="0" smtClean="0"/>
              </a:p>
              <a:p>
                <a:r>
                  <a:rPr lang="el-GR" dirty="0" smtClean="0"/>
                  <a:t>Η </a:t>
                </a:r>
                <a:r>
                  <a:rPr lang="el-GR" b="1" dirty="0" smtClean="0">
                    <a:solidFill>
                      <a:srgbClr val="7030A0"/>
                    </a:solidFill>
                  </a:rPr>
                  <a:t>μέγιστη</a:t>
                </a:r>
                <a:r>
                  <a:rPr lang="el-GR" dirty="0" smtClean="0"/>
                  <a:t> (κατ’</a:t>
                </a:r>
                <a:r>
                  <a:rPr lang="en-US" dirty="0" smtClean="0"/>
                  <a:t> </a:t>
                </a:r>
                <a:r>
                  <a:rPr lang="el-GR" dirty="0" smtClean="0"/>
                  <a:t>απόλυτη τιμή) </a:t>
                </a:r>
                <a:r>
                  <a:rPr lang="el-GR" b="1" dirty="0" smtClean="0">
                    <a:solidFill>
                      <a:srgbClr val="7030A0"/>
                    </a:solidFill>
                  </a:rPr>
                  <a:t>επιτάχυνση</a:t>
                </a:r>
                <a:r>
                  <a:rPr lang="el-GR" dirty="0" smtClean="0"/>
                  <a:t> συμβαίνει όταν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𝐴</m:t>
                    </m:r>
                  </m:oMath>
                </a14:m>
                <a:endParaRPr lang="el-GR" b="0" dirty="0" smtClean="0"/>
              </a:p>
              <a:p>
                <a:pPr lvl="1"/>
                <a:r>
                  <a:rPr lang="el-GR" dirty="0" smtClean="0"/>
                  <a:t>Δηλ. όταν το σύστημα βρίσκεται στη </a:t>
                </a:r>
                <a:r>
                  <a:rPr lang="el-GR" b="1" dirty="0" smtClean="0"/>
                  <a:t>μέγιστη (κατ’ απόλυτη τιμή) απομάκρυνση από τη θέση ισορροπίας του</a:t>
                </a:r>
                <a:r>
                  <a:rPr lang="el-GR" dirty="0" smtClean="0"/>
                  <a:t>!</a:t>
                </a:r>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492275"/>
                <a:ext cx="5191178" cy="5213325"/>
              </a:xfrm>
              <a:blipFill rotWithShape="0">
                <a:blip r:embed="rId2"/>
                <a:stretch>
                  <a:fillRect t="-936"/>
                </a:stretch>
              </a:blipFill>
            </p:spPr>
            <p:txBody>
              <a:bodyPr/>
              <a:lstStyle/>
              <a:p>
                <a:r>
                  <a:rPr lang="el-GR">
                    <a:noFill/>
                  </a:rPr>
                  <a:t> </a:t>
                </a:r>
              </a:p>
            </p:txBody>
          </p:sp>
        </mc:Fallback>
      </mc:AlternateContent>
      <p:grpSp>
        <p:nvGrpSpPr>
          <p:cNvPr id="4" name="Group 3"/>
          <p:cNvGrpSpPr/>
          <p:nvPr/>
        </p:nvGrpSpPr>
        <p:grpSpPr>
          <a:xfrm>
            <a:off x="5638800" y="2133600"/>
            <a:ext cx="2996452" cy="3200400"/>
            <a:chOff x="5686574" y="1676400"/>
            <a:chExt cx="2996452" cy="3200400"/>
          </a:xfrm>
        </p:grpSpPr>
        <p:pic>
          <p:nvPicPr>
            <p:cNvPr id="8" name="Content Placeholder 4"/>
            <p:cNvPicPr>
              <a:picLocks noChangeAspect="1"/>
            </p:cNvPicPr>
            <p:nvPr/>
          </p:nvPicPr>
          <p:blipFill rotWithShape="1">
            <a:blip r:embed="rId3">
              <a:extLst>
                <a:ext uri="{28A0092B-C50C-407E-A947-70E740481C1C}">
                  <a14:useLocalDpi xmlns:a14="http://schemas.microsoft.com/office/drawing/2010/main" val="0"/>
                </a:ext>
              </a:extLst>
            </a:blip>
            <a:srcRect l="1880" r="52204" b="8475"/>
            <a:stretch/>
          </p:blipFill>
          <p:spPr>
            <a:xfrm>
              <a:off x="5787426" y="1676400"/>
              <a:ext cx="2895600" cy="3200400"/>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5686574" y="2353806"/>
                  <a:ext cx="201704" cy="215444"/>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r>
                          <a:rPr lang="en-US" sz="1400" b="0" i="1" smtClean="0">
                            <a:latin typeface="Cambria Math" panose="02040503050406030204" pitchFamily="18" charset="0"/>
                          </a:rPr>
                          <m:t>𝐴</m:t>
                        </m:r>
                      </m:oMath>
                    </m:oMathPara>
                  </a14:m>
                  <a:endParaRPr lang="el-GR" sz="1400" dirty="0"/>
                </a:p>
              </p:txBody>
            </p:sp>
          </mc:Choice>
          <mc:Fallback xmlns="">
            <p:sp>
              <p:nvSpPr>
                <p:cNvPr id="9" name="TextBox 8"/>
                <p:cNvSpPr txBox="1">
                  <a:spLocks noRot="1" noChangeAspect="1" noMove="1" noResize="1" noEditPoints="1" noAdjustHandles="1" noChangeArrowheads="1" noChangeShapeType="1" noTextEdit="1"/>
                </p:cNvSpPr>
                <p:nvPr/>
              </p:nvSpPr>
              <p:spPr>
                <a:xfrm>
                  <a:off x="5686574" y="2353806"/>
                  <a:ext cx="201704" cy="215444"/>
                </a:xfrm>
                <a:prstGeom prst="rect">
                  <a:avLst/>
                </a:prstGeom>
                <a:blipFill rotWithShape="0">
                  <a:blip r:embed="rId4"/>
                  <a:stretch>
                    <a:fillRect l="-15152" r="-51515" b="-5714"/>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800726" y="1862141"/>
                  <a:ext cx="128802" cy="215444"/>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𝐴</m:t>
                        </m:r>
                      </m:oMath>
                    </m:oMathPara>
                  </a14:m>
                  <a:endParaRPr lang="el-GR" sz="1400" dirty="0"/>
                </a:p>
              </p:txBody>
            </p:sp>
          </mc:Choice>
          <mc:Fallback xmlns="">
            <p:sp>
              <p:nvSpPr>
                <p:cNvPr id="10" name="TextBox 9"/>
                <p:cNvSpPr txBox="1">
                  <a:spLocks noRot="1" noChangeAspect="1" noMove="1" noResize="1" noEditPoints="1" noAdjustHandles="1" noChangeArrowheads="1" noChangeShapeType="1" noTextEdit="1"/>
                </p:cNvSpPr>
                <p:nvPr/>
              </p:nvSpPr>
              <p:spPr>
                <a:xfrm>
                  <a:off x="5800726" y="1862141"/>
                  <a:ext cx="128802" cy="215444"/>
                </a:xfrm>
                <a:prstGeom prst="rect">
                  <a:avLst/>
                </a:prstGeom>
                <a:blipFill rotWithShape="0">
                  <a:blip r:embed="rId5"/>
                  <a:stretch>
                    <a:fillRect l="-42857" r="-38095" b="-2778"/>
                  </a:stretch>
                </a:blipFill>
              </p:spPr>
              <p:txBody>
                <a:bodyPr/>
                <a:lstStyle/>
                <a:p>
                  <a:r>
                    <a:rPr lang="el-GR">
                      <a:noFill/>
                    </a:rPr>
                    <a:t> </a:t>
                  </a:r>
                </a:p>
              </p:txBody>
            </p:sp>
          </mc:Fallback>
        </mc:AlternateContent>
      </p:grpSp>
      <p:cxnSp>
        <p:nvCxnSpPr>
          <p:cNvPr id="6" name="Straight Connector 5"/>
          <p:cNvCxnSpPr/>
          <p:nvPr/>
        </p:nvCxnSpPr>
        <p:spPr>
          <a:xfrm>
            <a:off x="6353175" y="1219200"/>
            <a:ext cx="0" cy="4572000"/>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096125" y="1209675"/>
            <a:ext cx="0" cy="4572000"/>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820025" y="1209675"/>
            <a:ext cx="0" cy="4572000"/>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981700" y="1219200"/>
            <a:ext cx="0" cy="4572000"/>
          </a:xfrm>
          <a:prstGeom prst="line">
            <a:avLst/>
          </a:prstGeom>
          <a:ln w="19050">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705600" y="1219200"/>
            <a:ext cx="0" cy="4572000"/>
          </a:xfrm>
          <a:prstGeom prst="line">
            <a:avLst/>
          </a:prstGeom>
          <a:ln w="19050">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419975" y="1209675"/>
            <a:ext cx="0" cy="4572000"/>
          </a:xfrm>
          <a:prstGeom prst="line">
            <a:avLst/>
          </a:prstGeom>
          <a:ln w="19050">
            <a:solidFill>
              <a:srgbClr val="7030A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5715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par>
                                <p:cTn id="40" presetID="10" presetClass="entr" presetSubtype="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par>
                                <p:cTn id="43" presetID="10" presetClass="entr" presetSubtype="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94922" y="4329309"/>
            <a:ext cx="4963306" cy="2167329"/>
          </a:xfrm>
          <a:prstGeom prst="rect">
            <a:avLst/>
          </a:prstGeom>
        </p:spPr>
      </p:pic>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p:sp>
        <p:nvSpPr>
          <p:cNvPr id="3" name="Content Placeholder 2"/>
          <p:cNvSpPr>
            <a:spLocks noGrp="1"/>
          </p:cNvSpPr>
          <p:nvPr>
            <p:ph idx="1"/>
          </p:nvPr>
        </p:nvSpPr>
        <p:spPr/>
        <p:txBody>
          <a:bodyPr/>
          <a:lstStyle/>
          <a:p>
            <a:r>
              <a:rPr lang="el-GR" b="1" dirty="0" smtClean="0"/>
              <a:t>Παράδειγμα:</a:t>
            </a:r>
          </a:p>
          <a:p>
            <a:pPr lvl="1"/>
            <a:r>
              <a:rPr lang="el-GR" sz="1800" dirty="0"/>
              <a:t>Ένα σώμα μάζας 200 </a:t>
            </a:r>
            <a:r>
              <a:rPr lang="en-US" sz="1800" dirty="0"/>
              <a:t>gr</a:t>
            </a:r>
            <a:r>
              <a:rPr lang="el-GR" sz="1800" dirty="0"/>
              <a:t> είναι συνδεδεμένο με αβαρές ελατήριο για το οποίο η σταθερά είναι 5 </a:t>
            </a:r>
            <a:r>
              <a:rPr lang="en-US" sz="1800" dirty="0"/>
              <a:t>N/m</a:t>
            </a:r>
            <a:r>
              <a:rPr lang="el-GR" sz="1800" dirty="0"/>
              <a:t>. Το σύστημα βρίσκεται σε οριζόντια επιφάνεια χωρίς τριβές. Το σώμα μετατοπίζεται κατά </a:t>
            </a:r>
            <a:r>
              <a:rPr lang="en-US" sz="1800" dirty="0"/>
              <a:t>5 cm </a:t>
            </a:r>
            <a:r>
              <a:rPr lang="el-GR" sz="1800" dirty="0"/>
              <a:t>από τη θέση ισορροπίας και αφήνεται ελεύθερο.</a:t>
            </a:r>
          </a:p>
          <a:p>
            <a:pPr lvl="2"/>
            <a:r>
              <a:rPr lang="el-GR" sz="1600" dirty="0"/>
              <a:t>Α) Βρείτε την περίοδο της κίνησης.</a:t>
            </a:r>
          </a:p>
          <a:p>
            <a:pPr lvl="2"/>
            <a:r>
              <a:rPr lang="el-GR" sz="1600" dirty="0"/>
              <a:t>Β) Βρείτε τη μέγιστη ταχύτητα του σώματος.</a:t>
            </a:r>
          </a:p>
          <a:p>
            <a:pPr lvl="2"/>
            <a:r>
              <a:rPr lang="el-GR" sz="1600" dirty="0"/>
              <a:t>Γ) Βρείτε τη μέγιστη επιτάχυνση του σώματος.</a:t>
            </a:r>
          </a:p>
          <a:p>
            <a:pPr lvl="2"/>
            <a:r>
              <a:rPr lang="el-GR" sz="1600" dirty="0"/>
              <a:t>Δ) Γράψτε όλες τις εξισώσεις κίνησης.</a:t>
            </a:r>
          </a:p>
        </p:txBody>
      </p:sp>
    </p:spTree>
    <p:extLst>
      <p:ext uri="{BB962C8B-B14F-4D97-AF65-F5344CB8AC3E}">
        <p14:creationId xmlns:p14="http://schemas.microsoft.com/office/powerpoint/2010/main" val="10033173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p:sp>
        <p:nvSpPr>
          <p:cNvPr id="3" name="Content Placeholder 2"/>
          <p:cNvSpPr>
            <a:spLocks noGrp="1"/>
          </p:cNvSpPr>
          <p:nvPr>
            <p:ph idx="1"/>
          </p:nvPr>
        </p:nvSpPr>
        <p:spPr/>
        <p:txBody>
          <a:bodyPr/>
          <a:lstStyle/>
          <a:p>
            <a:r>
              <a:rPr lang="el-GR" b="1" dirty="0" smtClean="0"/>
              <a:t>Παράδειγμα</a:t>
            </a:r>
            <a:r>
              <a:rPr lang="en-US" b="1" dirty="0" smtClean="0"/>
              <a:t> – </a:t>
            </a:r>
            <a:r>
              <a:rPr lang="el-GR" b="1" dirty="0" smtClean="0"/>
              <a:t>Λύση:</a:t>
            </a:r>
          </a:p>
          <a:p>
            <a:pPr lvl="1"/>
            <a:r>
              <a:rPr lang="el-GR" sz="1800" dirty="0"/>
              <a:t>Ένα σώμα μάζας 200 </a:t>
            </a:r>
            <a:r>
              <a:rPr lang="en-US" sz="1800" dirty="0"/>
              <a:t>gr</a:t>
            </a:r>
            <a:r>
              <a:rPr lang="el-GR" sz="1800" dirty="0"/>
              <a:t> είναι συνδεδεμένο με αβαρές ελατήριο για το οποίο η σταθερά είναι 5 </a:t>
            </a:r>
            <a:r>
              <a:rPr lang="en-US" sz="1800" dirty="0"/>
              <a:t>N/m</a:t>
            </a:r>
            <a:r>
              <a:rPr lang="el-GR" sz="1800" dirty="0"/>
              <a:t>. Το σύστημα βρίσκεται σε οριζόντια επιφάνεια χωρίς τριβές. Το σώμα μετατοπίζεται κατά </a:t>
            </a:r>
            <a:r>
              <a:rPr lang="en-US" sz="1800" dirty="0"/>
              <a:t>5 cm </a:t>
            </a:r>
            <a:r>
              <a:rPr lang="el-GR" sz="1800" dirty="0"/>
              <a:t>από τη θέση ισορροπίας και αφήνεται ελεύθερο.</a:t>
            </a:r>
          </a:p>
          <a:p>
            <a:pPr lvl="2"/>
            <a:r>
              <a:rPr lang="el-GR" sz="1600" dirty="0"/>
              <a:t>Α) Βρείτε την περίοδο της κίνησης.</a:t>
            </a:r>
          </a:p>
          <a:p>
            <a:pPr lvl="2"/>
            <a:r>
              <a:rPr lang="el-GR" sz="1600" dirty="0"/>
              <a:t>Β) Βρείτε τη μέγιστη ταχύτητα του σώματος.</a:t>
            </a:r>
          </a:p>
          <a:p>
            <a:pPr lvl="2"/>
            <a:r>
              <a:rPr lang="el-GR" sz="1600" dirty="0"/>
              <a:t>Γ) Βρείτε τη μέγιστη επιτάχυνση του σώματος</a:t>
            </a:r>
            <a:r>
              <a:rPr lang="el-GR" sz="1600" dirty="0" smtClean="0"/>
              <a:t>.</a:t>
            </a:r>
            <a:endParaRPr lang="el-GR" sz="16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2214" y="5105400"/>
            <a:ext cx="3186013" cy="1391238"/>
          </a:xfrm>
          <a:prstGeom prst="rect">
            <a:avLst/>
          </a:prstGeom>
        </p:spPr>
      </p:pic>
      <mc:AlternateContent xmlns:mc="http://schemas.openxmlformats.org/markup-compatibility/2006">
        <mc:Choice xmlns:p14="http://schemas.microsoft.com/office/powerpoint/2010/main" Requires="p14">
          <p:contentPart p14:bwMode="auto" r:id="rId3">
            <p14:nvContentPartPr>
              <p14:cNvPr id="4" name="Ink 3"/>
              <p14:cNvContentPartPr/>
              <p14:nvPr/>
            </p14:nvContentPartPr>
            <p14:xfrm>
              <a:off x="603720" y="3995280"/>
              <a:ext cx="6525360" cy="1701360"/>
            </p14:xfrm>
          </p:contentPart>
        </mc:Choice>
        <mc:Fallback>
          <p:pic>
            <p:nvPicPr>
              <p:cNvPr id="4" name="Ink 3"/>
              <p:cNvPicPr/>
              <p:nvPr/>
            </p:nvPicPr>
            <p:blipFill>
              <a:blip r:embed="rId4"/>
              <a:stretch>
                <a:fillRect/>
              </a:stretch>
            </p:blipFill>
            <p:spPr>
              <a:xfrm>
                <a:off x="594000" y="3985920"/>
                <a:ext cx="6543720" cy="1719000"/>
              </a:xfrm>
              <a:prstGeom prst="rect">
                <a:avLst/>
              </a:prstGeom>
            </p:spPr>
          </p:pic>
        </mc:Fallback>
      </mc:AlternateContent>
    </p:spTree>
    <p:extLst>
      <p:ext uri="{BB962C8B-B14F-4D97-AF65-F5344CB8AC3E}">
        <p14:creationId xmlns:p14="http://schemas.microsoft.com/office/powerpoint/2010/main" val="36504754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2214" y="5105400"/>
            <a:ext cx="3186013" cy="1391238"/>
          </a:xfrm>
          <a:prstGeom prst="rect">
            <a:avLst/>
          </a:prstGeom>
        </p:spPr>
      </p:pic>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p:sp>
        <p:nvSpPr>
          <p:cNvPr id="3" name="Content Placeholder 2"/>
          <p:cNvSpPr>
            <a:spLocks noGrp="1"/>
          </p:cNvSpPr>
          <p:nvPr>
            <p:ph idx="1"/>
          </p:nvPr>
        </p:nvSpPr>
        <p:spPr/>
        <p:txBody>
          <a:bodyPr/>
          <a:lstStyle/>
          <a:p>
            <a:r>
              <a:rPr lang="el-GR" b="1" dirty="0" smtClean="0"/>
              <a:t>Παράδειγμα – Λύση:</a:t>
            </a:r>
          </a:p>
          <a:p>
            <a:pPr lvl="1"/>
            <a:r>
              <a:rPr lang="el-GR" sz="1800" dirty="0"/>
              <a:t>Ένα σώμα μάζας 200 </a:t>
            </a:r>
            <a:r>
              <a:rPr lang="en-US" sz="1800" dirty="0"/>
              <a:t>gr</a:t>
            </a:r>
            <a:r>
              <a:rPr lang="el-GR" sz="1800" dirty="0"/>
              <a:t> είναι συνδεδεμένο με αβαρές ελατήριο για το οποίο η σταθερά είναι 5 </a:t>
            </a:r>
            <a:r>
              <a:rPr lang="en-US" sz="1800" dirty="0"/>
              <a:t>N/m</a:t>
            </a:r>
            <a:r>
              <a:rPr lang="el-GR" sz="1800" dirty="0"/>
              <a:t>. Το σύστημα βρίσκεται σε οριζόντια επιφάνεια χωρίς τριβές. Το σώμα μετατοπίζεται κατά </a:t>
            </a:r>
            <a:r>
              <a:rPr lang="en-US" sz="1800" dirty="0"/>
              <a:t>5 cm </a:t>
            </a:r>
            <a:r>
              <a:rPr lang="el-GR" sz="1800" dirty="0"/>
              <a:t>από τη θέση ισορροπίας και αφήνεται ελεύθερο.</a:t>
            </a:r>
          </a:p>
          <a:p>
            <a:pPr lvl="2"/>
            <a:r>
              <a:rPr lang="el-GR" sz="1600" dirty="0"/>
              <a:t>Δ) Γράψτε όλες τις εξισώσεις κίνησης.</a:t>
            </a:r>
          </a:p>
        </p:txBody>
      </p:sp>
      <mc:AlternateContent xmlns:mc="http://schemas.openxmlformats.org/markup-compatibility/2006">
        <mc:Choice xmlns:p14="http://schemas.microsoft.com/office/powerpoint/2010/main" Requires="p14">
          <p:contentPart p14:bwMode="auto" r:id="rId3">
            <p14:nvContentPartPr>
              <p14:cNvPr id="5" name="Ink 4"/>
              <p14:cNvContentPartPr/>
              <p14:nvPr/>
            </p14:nvContentPartPr>
            <p14:xfrm>
              <a:off x="605520" y="824400"/>
              <a:ext cx="8209440" cy="5439960"/>
            </p14:xfrm>
          </p:contentPart>
        </mc:Choice>
        <mc:Fallback>
          <p:pic>
            <p:nvPicPr>
              <p:cNvPr id="5" name="Ink 4"/>
              <p:cNvPicPr/>
              <p:nvPr/>
            </p:nvPicPr>
            <p:blipFill>
              <a:blip r:embed="rId4"/>
              <a:stretch>
                <a:fillRect/>
              </a:stretch>
            </p:blipFill>
            <p:spPr>
              <a:xfrm>
                <a:off x="601200" y="819360"/>
                <a:ext cx="8223840" cy="5452920"/>
              </a:xfrm>
              <a:prstGeom prst="rect">
                <a:avLst/>
              </a:prstGeom>
            </p:spPr>
          </p:pic>
        </mc:Fallback>
      </mc:AlternateContent>
    </p:spTree>
    <p:extLst>
      <p:ext uri="{BB962C8B-B14F-4D97-AF65-F5344CB8AC3E}">
        <p14:creationId xmlns:p14="http://schemas.microsoft.com/office/powerpoint/2010/main" val="18650962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2214" y="5105400"/>
            <a:ext cx="3186013" cy="1391238"/>
          </a:xfrm>
          <a:prstGeom prst="rect">
            <a:avLst/>
          </a:prstGeom>
        </p:spPr>
      </p:pic>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49" y="1492275"/>
                <a:ext cx="7919877" cy="4348445"/>
              </a:xfrm>
            </p:spPr>
            <p:txBody>
              <a:bodyPr/>
              <a:lstStyle/>
              <a:p>
                <a:r>
                  <a:rPr lang="el-GR" b="1" dirty="0" smtClean="0"/>
                  <a:t>Παράδειγμα:</a:t>
                </a:r>
              </a:p>
              <a:p>
                <a:pPr lvl="1"/>
                <a:r>
                  <a:rPr lang="el-GR" sz="1800" dirty="0"/>
                  <a:t>Ένα σώμα μάζας 200 </a:t>
                </a:r>
                <a:r>
                  <a:rPr lang="en-US" sz="1800" dirty="0"/>
                  <a:t>gr</a:t>
                </a:r>
                <a:r>
                  <a:rPr lang="el-GR" sz="1800" dirty="0"/>
                  <a:t> είναι συνδεδεμένο με αβαρές ελατήριο για το οποίο η σταθερά είναι 5 </a:t>
                </a:r>
                <a:r>
                  <a:rPr lang="en-US" sz="1800" dirty="0"/>
                  <a:t>N/m</a:t>
                </a:r>
                <a:r>
                  <a:rPr lang="el-GR" sz="1800" dirty="0"/>
                  <a:t>. Το σύστημα βρίσκεται σε οριζόντια επιφάνεια χωρίς τριβές. Το σώμα μετατοπίζεται κατά </a:t>
                </a:r>
                <a:r>
                  <a:rPr lang="en-US" sz="1800" dirty="0"/>
                  <a:t>5 cm </a:t>
                </a:r>
                <a:r>
                  <a:rPr lang="el-GR" sz="1800" dirty="0"/>
                  <a:t>από τη θέση ισορροπίας και αφήνεται </a:t>
                </a:r>
                <a:r>
                  <a:rPr lang="el-GR" sz="1800" b="1" dirty="0" smtClean="0"/>
                  <a:t>με αρχική ταχύτητα </a:t>
                </a:r>
                <a14:m>
                  <m:oMath xmlns:m="http://schemas.openxmlformats.org/officeDocument/2006/math">
                    <m:sSub>
                      <m:sSubPr>
                        <m:ctrlPr>
                          <a:rPr lang="en-US" sz="1800" b="1" i="1" smtClean="0">
                            <a:latin typeface="Cambria Math" panose="02040503050406030204" pitchFamily="18" charset="0"/>
                          </a:rPr>
                        </m:ctrlPr>
                      </m:sSubPr>
                      <m:e>
                        <m:r>
                          <a:rPr lang="en-US" sz="1800" b="1" i="1" smtClean="0">
                            <a:latin typeface="Cambria Math" panose="02040503050406030204" pitchFamily="18" charset="0"/>
                          </a:rPr>
                          <m:t>𝒖</m:t>
                        </m:r>
                      </m:e>
                      <m:sub>
                        <m:r>
                          <a:rPr lang="en-US" sz="1800" b="1" i="1" smtClean="0">
                            <a:latin typeface="Cambria Math" panose="02040503050406030204" pitchFamily="18" charset="0"/>
                          </a:rPr>
                          <m:t>𝒊</m:t>
                        </m:r>
                      </m:sub>
                    </m:sSub>
                    <m:r>
                      <a:rPr lang="en-US" sz="1800" b="1" i="1" smtClean="0">
                        <a:latin typeface="Cambria Math" panose="02040503050406030204" pitchFamily="18" charset="0"/>
                      </a:rPr>
                      <m:t>=−</m:t>
                    </m:r>
                    <m:r>
                      <a:rPr lang="en-US" sz="1800" b="1" i="1" smtClean="0">
                        <a:latin typeface="Cambria Math" panose="02040503050406030204" pitchFamily="18" charset="0"/>
                      </a:rPr>
                      <m:t>𝟎</m:t>
                    </m:r>
                    <m:r>
                      <a:rPr lang="en-US" sz="1800" b="1" i="1" smtClean="0">
                        <a:latin typeface="Cambria Math" panose="02040503050406030204" pitchFamily="18" charset="0"/>
                      </a:rPr>
                      <m:t>.</m:t>
                    </m:r>
                    <m:r>
                      <a:rPr lang="en-US" sz="1800" b="1" i="1" smtClean="0">
                        <a:latin typeface="Cambria Math" panose="02040503050406030204" pitchFamily="18" charset="0"/>
                      </a:rPr>
                      <m:t>𝟏</m:t>
                    </m:r>
                    <m:r>
                      <a:rPr lang="en-US" sz="1800" b="1" i="1" smtClean="0">
                        <a:latin typeface="Cambria Math" panose="02040503050406030204" pitchFamily="18" charset="0"/>
                      </a:rPr>
                      <m:t> </m:t>
                    </m:r>
                  </m:oMath>
                </a14:m>
                <a:r>
                  <a:rPr lang="en-US" sz="1800" b="1" dirty="0" smtClean="0"/>
                  <a:t>m/s</a:t>
                </a:r>
                <a:endParaRPr lang="el-GR" sz="1800" b="1" baseline="-25000" dirty="0"/>
              </a:p>
              <a:p>
                <a:pPr lvl="2"/>
                <a:r>
                  <a:rPr lang="el-GR" sz="1600" dirty="0" smtClean="0"/>
                  <a:t>Τι αλλάζει στα προηγούμενα ερωτήματα?</a:t>
                </a:r>
                <a:endParaRPr lang="el-GR" sz="1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49" y="1492275"/>
                <a:ext cx="7919877" cy="4348445"/>
              </a:xfrm>
              <a:blipFill rotWithShape="0">
                <a:blip r:embed="rId3"/>
                <a:stretch>
                  <a:fillRect t="-1122"/>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6" name="Rounded Rectangle 5"/>
              <p:cNvSpPr/>
              <p:nvPr/>
            </p:nvSpPr>
            <p:spPr>
              <a:xfrm>
                <a:off x="8077200" y="5486400"/>
                <a:ext cx="581026" cy="61704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900" b="0" i="1" smtClean="0">
                              <a:solidFill>
                                <a:schemeClr val="tx1"/>
                              </a:solidFill>
                              <a:latin typeface="Cambria Math" panose="02040503050406030204" pitchFamily="18" charset="0"/>
                            </a:rPr>
                          </m:ctrlPr>
                        </m:sSubPr>
                        <m:e>
                          <m:r>
                            <a:rPr lang="en-US" sz="900" b="0" i="1" smtClean="0">
                              <a:solidFill>
                                <a:schemeClr val="tx1"/>
                              </a:solidFill>
                              <a:latin typeface="Cambria Math" panose="02040503050406030204" pitchFamily="18" charset="0"/>
                            </a:rPr>
                            <m:t>𝑢</m:t>
                          </m:r>
                        </m:e>
                        <m:sub>
                          <m:r>
                            <a:rPr lang="en-US" sz="900" b="0" i="1" smtClean="0">
                              <a:solidFill>
                                <a:schemeClr val="tx1"/>
                              </a:solidFill>
                              <a:latin typeface="Cambria Math" panose="02040503050406030204" pitchFamily="18" charset="0"/>
                            </a:rPr>
                            <m:t>𝑖</m:t>
                          </m:r>
                        </m:sub>
                      </m:sSub>
                      <m:r>
                        <a:rPr lang="en-US" sz="900" b="0" i="1" smtClean="0">
                          <a:solidFill>
                            <a:schemeClr val="tx1"/>
                          </a:solidFill>
                          <a:latin typeface="Cambria Math" panose="02040503050406030204" pitchFamily="18" charset="0"/>
                        </a:rPr>
                        <m:t>=−0.1</m:t>
                      </m:r>
                    </m:oMath>
                    <m:oMath xmlns:m="http://schemas.openxmlformats.org/officeDocument/2006/math">
                      <m:sSub>
                        <m:sSubPr>
                          <m:ctrlPr>
                            <a:rPr lang="en-US" sz="900" b="0" i="1" smtClean="0">
                              <a:solidFill>
                                <a:schemeClr val="tx1"/>
                              </a:solidFill>
                              <a:latin typeface="Cambria Math" panose="02040503050406030204" pitchFamily="18" charset="0"/>
                            </a:rPr>
                          </m:ctrlPr>
                        </m:sSubPr>
                        <m:e>
                          <m:r>
                            <a:rPr lang="en-US" sz="900" b="0" i="1" smtClean="0">
                              <a:solidFill>
                                <a:schemeClr val="tx1"/>
                              </a:solidFill>
                              <a:latin typeface="Cambria Math" panose="02040503050406030204" pitchFamily="18" charset="0"/>
                            </a:rPr>
                            <m:t>𝑥</m:t>
                          </m:r>
                        </m:e>
                        <m:sub>
                          <m:r>
                            <a:rPr lang="en-US" sz="900" b="0" i="1" smtClean="0">
                              <a:solidFill>
                                <a:schemeClr val="tx1"/>
                              </a:solidFill>
                              <a:latin typeface="Cambria Math" panose="02040503050406030204" pitchFamily="18" charset="0"/>
                            </a:rPr>
                            <m:t>𝑖</m:t>
                          </m:r>
                        </m:sub>
                      </m:sSub>
                      <m:r>
                        <a:rPr lang="en-US" sz="900" b="0" i="1" smtClean="0">
                          <a:solidFill>
                            <a:schemeClr val="tx1"/>
                          </a:solidFill>
                          <a:latin typeface="Cambria Math" panose="02040503050406030204" pitchFamily="18" charset="0"/>
                        </a:rPr>
                        <m:t>=0.05 </m:t>
                      </m:r>
                    </m:oMath>
                  </m:oMathPara>
                </a14:m>
                <a:endParaRPr lang="en-US" sz="900" b="0" dirty="0" smtClean="0">
                  <a:solidFill>
                    <a:schemeClr val="tx1"/>
                  </a:solidFill>
                </a:endParaRPr>
              </a:p>
              <a:p>
                <a:pPr algn="ctr"/>
                <a:endParaRPr lang="el-GR" sz="1600" dirty="0">
                  <a:solidFill>
                    <a:schemeClr val="tx1"/>
                  </a:solidFill>
                </a:endParaRPr>
              </a:p>
            </p:txBody>
          </p:sp>
        </mc:Choice>
        <mc:Fallback xmlns="">
          <p:sp>
            <p:nvSpPr>
              <p:cNvPr id="6" name="Rounded Rectangle 5"/>
              <p:cNvSpPr>
                <a:spLocks noRot="1" noChangeAspect="1" noMove="1" noResize="1" noEditPoints="1" noAdjustHandles="1" noChangeArrowheads="1" noChangeShapeType="1" noTextEdit="1"/>
              </p:cNvSpPr>
              <p:nvPr/>
            </p:nvSpPr>
            <p:spPr>
              <a:xfrm>
                <a:off x="8077200" y="5486400"/>
                <a:ext cx="581026" cy="617042"/>
              </a:xfrm>
              <a:prstGeom prst="roundRect">
                <a:avLst/>
              </a:prstGeom>
              <a:blipFill rotWithShape="0">
                <a:blip r:embed="rId4"/>
                <a:stretch>
                  <a:fillRect t="-6731"/>
                </a:stretch>
              </a:blipFill>
              <a:ln>
                <a:solidFill>
                  <a:schemeClr val="bg1"/>
                </a:solidFill>
              </a:ln>
            </p:spPr>
            <p:txBody>
              <a:bodyPr/>
              <a:lstStyle/>
              <a:p>
                <a:r>
                  <a:rPr lang="el-GR">
                    <a:noFill/>
                  </a:rPr>
                  <a:t> </a:t>
                </a:r>
              </a:p>
            </p:txBody>
          </p:sp>
        </mc:Fallback>
      </mc:AlternateContent>
      <mc:AlternateContent xmlns:mc="http://schemas.openxmlformats.org/markup-compatibility/2006">
        <mc:Choice xmlns:p14="http://schemas.microsoft.com/office/powerpoint/2010/main" Requires="p14">
          <p:contentPart p14:bwMode="auto" r:id="rId5">
            <p14:nvContentPartPr>
              <p14:cNvPr id="5" name="Ink 4"/>
              <p14:cNvContentPartPr/>
              <p14:nvPr/>
            </p14:nvContentPartPr>
            <p14:xfrm>
              <a:off x="7777800" y="4867920"/>
              <a:ext cx="1097640" cy="1314720"/>
            </p14:xfrm>
          </p:contentPart>
        </mc:Choice>
        <mc:Fallback>
          <p:pic>
            <p:nvPicPr>
              <p:cNvPr id="5" name="Ink 4"/>
              <p:cNvPicPr/>
              <p:nvPr/>
            </p:nvPicPr>
            <p:blipFill>
              <a:blip r:embed="rId6"/>
              <a:stretch>
                <a:fillRect/>
              </a:stretch>
            </p:blipFill>
            <p:spPr>
              <a:xfrm>
                <a:off x="7767720" y="4857840"/>
                <a:ext cx="1119960" cy="1335240"/>
              </a:xfrm>
              <a:prstGeom prst="rect">
                <a:avLst/>
              </a:prstGeom>
            </p:spPr>
          </p:pic>
        </mc:Fallback>
      </mc:AlternateContent>
    </p:spTree>
    <p:extLst>
      <p:ext uri="{BB962C8B-B14F-4D97-AF65-F5344CB8AC3E}">
        <p14:creationId xmlns:p14="http://schemas.microsoft.com/office/powerpoint/2010/main" val="34653814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2214" y="5105400"/>
            <a:ext cx="3186013" cy="1391238"/>
          </a:xfrm>
          <a:prstGeom prst="rect">
            <a:avLst/>
          </a:prstGeom>
        </p:spPr>
      </p:pic>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49" y="1492275"/>
                <a:ext cx="7919877" cy="4348445"/>
              </a:xfrm>
            </p:spPr>
            <p:txBody>
              <a:bodyPr/>
              <a:lstStyle/>
              <a:p>
                <a:r>
                  <a:rPr lang="el-GR" b="1" dirty="0" smtClean="0"/>
                  <a:t>Παράδειγμα – Λύση:</a:t>
                </a:r>
              </a:p>
              <a:p>
                <a:pPr lvl="1"/>
                <a:r>
                  <a:rPr lang="el-GR" sz="1800" dirty="0"/>
                  <a:t>Ένα σώμα μάζας 200 </a:t>
                </a:r>
                <a:r>
                  <a:rPr lang="en-US" sz="1800" dirty="0"/>
                  <a:t>gr</a:t>
                </a:r>
                <a:r>
                  <a:rPr lang="el-GR" sz="1800" dirty="0"/>
                  <a:t> είναι συνδεδεμένο με αβαρές ελατήριο για το οποίο η σταθερά είναι 5 </a:t>
                </a:r>
                <a:r>
                  <a:rPr lang="en-US" sz="1800" dirty="0"/>
                  <a:t>N/m</a:t>
                </a:r>
                <a:r>
                  <a:rPr lang="el-GR" sz="1800" dirty="0"/>
                  <a:t>. Το σύστημα βρίσκεται σε οριζόντια επιφάνεια χωρίς τριβές. Το σώμα μετατοπίζεται κατά </a:t>
                </a:r>
                <a:r>
                  <a:rPr lang="en-US" sz="1800" dirty="0"/>
                  <a:t>5 cm </a:t>
                </a:r>
                <a:r>
                  <a:rPr lang="el-GR" sz="1800" dirty="0"/>
                  <a:t>από τη θέση ισορροπίας και αφήνεται </a:t>
                </a:r>
                <a:r>
                  <a:rPr lang="el-GR" sz="1800" b="1" dirty="0" smtClean="0"/>
                  <a:t>με αρχική ταχύτητα </a:t>
                </a:r>
                <a14:m>
                  <m:oMath xmlns:m="http://schemas.openxmlformats.org/officeDocument/2006/math">
                    <m:sSub>
                      <m:sSubPr>
                        <m:ctrlPr>
                          <a:rPr lang="en-US" sz="1800" b="1" i="1">
                            <a:latin typeface="Cambria Math" panose="02040503050406030204" pitchFamily="18" charset="0"/>
                          </a:rPr>
                        </m:ctrlPr>
                      </m:sSubPr>
                      <m:e>
                        <m:r>
                          <a:rPr lang="en-US" sz="1800" b="1" i="1">
                            <a:latin typeface="Cambria Math" panose="02040503050406030204" pitchFamily="18" charset="0"/>
                          </a:rPr>
                          <m:t>𝒖</m:t>
                        </m:r>
                      </m:e>
                      <m:sub>
                        <m:r>
                          <a:rPr lang="en-US" sz="1800" b="1" i="1">
                            <a:latin typeface="Cambria Math" panose="02040503050406030204" pitchFamily="18" charset="0"/>
                          </a:rPr>
                          <m:t>𝒊</m:t>
                        </m:r>
                      </m:sub>
                    </m:sSub>
                    <m:r>
                      <a:rPr lang="en-US" sz="1800" b="1" i="1">
                        <a:latin typeface="Cambria Math" panose="02040503050406030204" pitchFamily="18" charset="0"/>
                      </a:rPr>
                      <m:t>=−</m:t>
                    </m:r>
                    <m:r>
                      <a:rPr lang="en-US" sz="1800" b="1" i="1">
                        <a:latin typeface="Cambria Math" panose="02040503050406030204" pitchFamily="18" charset="0"/>
                      </a:rPr>
                      <m:t>𝟎</m:t>
                    </m:r>
                    <m:r>
                      <a:rPr lang="en-US" sz="1800" b="1" i="1">
                        <a:latin typeface="Cambria Math" panose="02040503050406030204" pitchFamily="18" charset="0"/>
                      </a:rPr>
                      <m:t>.</m:t>
                    </m:r>
                    <m:r>
                      <a:rPr lang="en-US" sz="1800" b="1" i="1">
                        <a:latin typeface="Cambria Math" panose="02040503050406030204" pitchFamily="18" charset="0"/>
                      </a:rPr>
                      <m:t>𝟏</m:t>
                    </m:r>
                    <m:r>
                      <a:rPr lang="en-US" sz="1800" b="1" i="1">
                        <a:latin typeface="Cambria Math" panose="02040503050406030204" pitchFamily="18" charset="0"/>
                      </a:rPr>
                      <m:t> </m:t>
                    </m:r>
                  </m:oMath>
                </a14:m>
                <a:r>
                  <a:rPr lang="en-US" sz="1800" b="1" dirty="0"/>
                  <a:t>m/s</a:t>
                </a:r>
                <a:endParaRPr lang="el-GR" sz="1800" b="1" baseline="-25000" dirty="0"/>
              </a:p>
              <a:p>
                <a:pPr lvl="2"/>
                <a:r>
                  <a:rPr lang="el-GR" sz="1600" dirty="0" smtClean="0"/>
                  <a:t>Τι αλλάζει στα προηγούμενα ερωτήματα?</a:t>
                </a:r>
                <a:endParaRPr lang="el-GR" sz="1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49" y="1492275"/>
                <a:ext cx="7919877" cy="4348445"/>
              </a:xfrm>
              <a:blipFill rotWithShape="0">
                <a:blip r:embed="rId3"/>
                <a:stretch>
                  <a:fillRect t="-1122"/>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5" name="Rounded Rectangle 4"/>
              <p:cNvSpPr/>
              <p:nvPr/>
            </p:nvSpPr>
            <p:spPr>
              <a:xfrm>
                <a:off x="8068290" y="5486400"/>
                <a:ext cx="589936" cy="61704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000" b="0" i="1" smtClean="0">
                              <a:solidFill>
                                <a:schemeClr val="tx1"/>
                              </a:solidFill>
                              <a:latin typeface="Cambria Math" panose="02040503050406030204" pitchFamily="18" charset="0"/>
                            </a:rPr>
                          </m:ctrlPr>
                        </m:sSubPr>
                        <m:e>
                          <m:r>
                            <a:rPr lang="en-US" sz="1000" b="0" i="1" smtClean="0">
                              <a:solidFill>
                                <a:schemeClr val="tx1"/>
                              </a:solidFill>
                              <a:latin typeface="Cambria Math" panose="02040503050406030204" pitchFamily="18" charset="0"/>
                            </a:rPr>
                            <m:t>𝑢</m:t>
                          </m:r>
                        </m:e>
                        <m:sub>
                          <m:r>
                            <a:rPr lang="en-US" sz="1000" b="0" i="1" smtClean="0">
                              <a:solidFill>
                                <a:schemeClr val="tx1"/>
                              </a:solidFill>
                              <a:latin typeface="Cambria Math" panose="02040503050406030204" pitchFamily="18" charset="0"/>
                            </a:rPr>
                            <m:t>𝑖</m:t>
                          </m:r>
                        </m:sub>
                      </m:sSub>
                      <m:r>
                        <a:rPr lang="en-US" sz="1000" b="0" i="1" smtClean="0">
                          <a:solidFill>
                            <a:schemeClr val="tx1"/>
                          </a:solidFill>
                          <a:latin typeface="Cambria Math" panose="02040503050406030204" pitchFamily="18" charset="0"/>
                        </a:rPr>
                        <m:t>=−0.1</m:t>
                      </m:r>
                    </m:oMath>
                    <m:oMath xmlns:m="http://schemas.openxmlformats.org/officeDocument/2006/math">
                      <m:sSub>
                        <m:sSubPr>
                          <m:ctrlPr>
                            <a:rPr lang="en-US" sz="1000" b="0" i="1" smtClean="0">
                              <a:solidFill>
                                <a:schemeClr val="tx1"/>
                              </a:solidFill>
                              <a:latin typeface="Cambria Math" panose="02040503050406030204" pitchFamily="18" charset="0"/>
                            </a:rPr>
                          </m:ctrlPr>
                        </m:sSubPr>
                        <m:e>
                          <m:r>
                            <a:rPr lang="en-US" sz="1000" b="0" i="1" smtClean="0">
                              <a:solidFill>
                                <a:schemeClr val="tx1"/>
                              </a:solidFill>
                              <a:latin typeface="Cambria Math" panose="02040503050406030204" pitchFamily="18" charset="0"/>
                            </a:rPr>
                            <m:t>𝑥</m:t>
                          </m:r>
                        </m:e>
                        <m:sub>
                          <m:r>
                            <a:rPr lang="en-US" sz="1000" b="0" i="1" smtClean="0">
                              <a:solidFill>
                                <a:schemeClr val="tx1"/>
                              </a:solidFill>
                              <a:latin typeface="Cambria Math" panose="02040503050406030204" pitchFamily="18" charset="0"/>
                            </a:rPr>
                            <m:t>𝑖</m:t>
                          </m:r>
                        </m:sub>
                      </m:sSub>
                      <m:r>
                        <a:rPr lang="en-US" sz="1000" b="0" i="1" smtClean="0">
                          <a:solidFill>
                            <a:schemeClr val="tx1"/>
                          </a:solidFill>
                          <a:latin typeface="Cambria Math" panose="02040503050406030204" pitchFamily="18" charset="0"/>
                        </a:rPr>
                        <m:t>=0.05 </m:t>
                      </m:r>
                    </m:oMath>
                  </m:oMathPara>
                </a14:m>
                <a:endParaRPr lang="en-US" sz="1000" b="0" dirty="0" smtClean="0">
                  <a:solidFill>
                    <a:schemeClr val="tx1"/>
                  </a:solidFill>
                </a:endParaRPr>
              </a:p>
              <a:p>
                <a:pPr algn="ctr"/>
                <a:endParaRPr lang="el-GR" dirty="0">
                  <a:solidFill>
                    <a:schemeClr val="tx1"/>
                  </a:solidFill>
                </a:endParaRPr>
              </a:p>
            </p:txBody>
          </p:sp>
        </mc:Choice>
        <mc:Fallback xmlns="">
          <p:sp>
            <p:nvSpPr>
              <p:cNvPr id="5" name="Rounded Rectangle 4"/>
              <p:cNvSpPr>
                <a:spLocks noRot="1" noChangeAspect="1" noMove="1" noResize="1" noEditPoints="1" noAdjustHandles="1" noChangeArrowheads="1" noChangeShapeType="1" noTextEdit="1"/>
              </p:cNvSpPr>
              <p:nvPr/>
            </p:nvSpPr>
            <p:spPr>
              <a:xfrm>
                <a:off x="8068290" y="5486400"/>
                <a:ext cx="589936" cy="617042"/>
              </a:xfrm>
              <a:prstGeom prst="roundRect">
                <a:avLst/>
              </a:prstGeom>
              <a:blipFill rotWithShape="0">
                <a:blip r:embed="rId4"/>
                <a:stretch>
                  <a:fillRect t="-12500"/>
                </a:stretch>
              </a:blipFill>
              <a:ln>
                <a:solidFill>
                  <a:schemeClr val="bg1"/>
                </a:solidFill>
              </a:ln>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7343775" y="5248469"/>
                <a:ext cx="189724" cy="369332"/>
              </a:xfrm>
              <a:prstGeom prst="rect">
                <a:avLst/>
              </a:prstGeom>
              <a:solidFill>
                <a:schemeClr val="bg1"/>
              </a:solid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7343775" y="5248469"/>
                <a:ext cx="189724" cy="369332"/>
              </a:xfrm>
              <a:prstGeom prst="rect">
                <a:avLst/>
              </a:prstGeom>
              <a:blipFill rotWithShape="0">
                <a:blip r:embed="rId5"/>
                <a:stretch>
                  <a:fillRect l="-48387" r="-16129"/>
                </a:stretch>
              </a:blipFill>
            </p:spPr>
            <p:txBody>
              <a:bodyPr/>
              <a:lstStyle/>
              <a:p>
                <a:r>
                  <a:rPr lang="el-GR">
                    <a:noFill/>
                  </a:rPr>
                  <a:t> </a:t>
                </a:r>
              </a:p>
            </p:txBody>
          </p:sp>
        </mc:Fallback>
      </mc:AlternateContent>
      <mc:AlternateContent xmlns:mc="http://schemas.openxmlformats.org/markup-compatibility/2006">
        <mc:Choice xmlns:p14="http://schemas.microsoft.com/office/powerpoint/2010/main" Requires="p14">
          <p:contentPart p14:bwMode="auto" r:id="rId6">
            <p14:nvContentPartPr>
              <p14:cNvPr id="7" name="Ink 6"/>
              <p14:cNvContentPartPr/>
              <p14:nvPr/>
            </p14:nvContentPartPr>
            <p14:xfrm>
              <a:off x="653400" y="3407040"/>
              <a:ext cx="8127360" cy="2759040"/>
            </p14:xfrm>
          </p:contentPart>
        </mc:Choice>
        <mc:Fallback>
          <p:pic>
            <p:nvPicPr>
              <p:cNvPr id="7" name="Ink 6"/>
              <p:cNvPicPr/>
              <p:nvPr/>
            </p:nvPicPr>
            <p:blipFill>
              <a:blip r:embed="rId7"/>
              <a:stretch>
                <a:fillRect/>
              </a:stretch>
            </p:blipFill>
            <p:spPr>
              <a:xfrm>
                <a:off x="648360" y="3400560"/>
                <a:ext cx="8143200" cy="2773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Ink 7"/>
              <p14:cNvContentPartPr/>
              <p14:nvPr/>
            </p14:nvContentPartPr>
            <p14:xfrm>
              <a:off x="577440" y="5142240"/>
              <a:ext cx="4602240" cy="1216800"/>
            </p14:xfrm>
          </p:contentPart>
        </mc:Choice>
        <mc:Fallback>
          <p:pic>
            <p:nvPicPr>
              <p:cNvPr id="8" name="Ink 7"/>
              <p:cNvPicPr/>
              <p:nvPr/>
            </p:nvPicPr>
            <p:blipFill>
              <a:blip r:embed="rId9"/>
              <a:stretch>
                <a:fillRect/>
              </a:stretch>
            </p:blipFill>
            <p:spPr>
              <a:xfrm>
                <a:off x="572760" y="5134680"/>
                <a:ext cx="4617000" cy="1234080"/>
              </a:xfrm>
              <a:prstGeom prst="rect">
                <a:avLst/>
              </a:prstGeom>
            </p:spPr>
          </p:pic>
        </mc:Fallback>
      </mc:AlternateContent>
    </p:spTree>
    <p:extLst>
      <p:ext uri="{BB962C8B-B14F-4D97-AF65-F5344CB8AC3E}">
        <p14:creationId xmlns:p14="http://schemas.microsoft.com/office/powerpoint/2010/main" val="21658593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2214" y="5105400"/>
            <a:ext cx="3186013" cy="1391238"/>
          </a:xfrm>
          <a:prstGeom prst="rect">
            <a:avLst/>
          </a:prstGeom>
        </p:spPr>
      </p:pic>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49" y="1492275"/>
                <a:ext cx="7919877" cy="4348445"/>
              </a:xfrm>
            </p:spPr>
            <p:txBody>
              <a:bodyPr/>
              <a:lstStyle/>
              <a:p>
                <a:r>
                  <a:rPr lang="el-GR" b="1" dirty="0" smtClean="0"/>
                  <a:t>Παράδειγμα – Λύση:</a:t>
                </a:r>
              </a:p>
              <a:p>
                <a:pPr lvl="1"/>
                <a:r>
                  <a:rPr lang="el-GR" sz="1800" dirty="0"/>
                  <a:t>Ένα σώμα μάζας 200 </a:t>
                </a:r>
                <a:r>
                  <a:rPr lang="en-US" sz="1800" dirty="0"/>
                  <a:t>gr</a:t>
                </a:r>
                <a:r>
                  <a:rPr lang="el-GR" sz="1800" dirty="0"/>
                  <a:t> είναι συνδεδεμένο με αβαρές ελατήριο για το οποίο η σταθερά είναι 5 </a:t>
                </a:r>
                <a:r>
                  <a:rPr lang="en-US" sz="1800" dirty="0"/>
                  <a:t>N/m</a:t>
                </a:r>
                <a:r>
                  <a:rPr lang="el-GR" sz="1800" dirty="0"/>
                  <a:t>. Το σύστημα βρίσκεται σε οριζόντια επιφάνεια χωρίς τριβές. Το σώμα μετατοπίζεται κατά </a:t>
                </a:r>
                <a:r>
                  <a:rPr lang="en-US" sz="1800" dirty="0"/>
                  <a:t>5 cm </a:t>
                </a:r>
                <a:r>
                  <a:rPr lang="el-GR" sz="1800" dirty="0"/>
                  <a:t>από τη θέση ισορροπίας και αφήνεται </a:t>
                </a:r>
                <a:r>
                  <a:rPr lang="el-GR" sz="1800" b="1" dirty="0" smtClean="0"/>
                  <a:t>με αρχική ταχύτητα </a:t>
                </a:r>
                <a14:m>
                  <m:oMath xmlns:m="http://schemas.openxmlformats.org/officeDocument/2006/math">
                    <m:sSub>
                      <m:sSubPr>
                        <m:ctrlPr>
                          <a:rPr lang="en-US" sz="1800" b="1" i="1">
                            <a:latin typeface="Cambria Math" panose="02040503050406030204" pitchFamily="18" charset="0"/>
                          </a:rPr>
                        </m:ctrlPr>
                      </m:sSubPr>
                      <m:e>
                        <m:r>
                          <a:rPr lang="en-US" sz="1800" b="1" i="1">
                            <a:latin typeface="Cambria Math" panose="02040503050406030204" pitchFamily="18" charset="0"/>
                          </a:rPr>
                          <m:t>𝒖</m:t>
                        </m:r>
                      </m:e>
                      <m:sub>
                        <m:r>
                          <a:rPr lang="en-US" sz="1800" b="1" i="1">
                            <a:latin typeface="Cambria Math" panose="02040503050406030204" pitchFamily="18" charset="0"/>
                          </a:rPr>
                          <m:t>𝒊</m:t>
                        </m:r>
                      </m:sub>
                    </m:sSub>
                    <m:r>
                      <a:rPr lang="en-US" sz="1800" b="1" i="1">
                        <a:latin typeface="Cambria Math" panose="02040503050406030204" pitchFamily="18" charset="0"/>
                      </a:rPr>
                      <m:t>=−</m:t>
                    </m:r>
                    <m:r>
                      <a:rPr lang="en-US" sz="1800" b="1" i="1">
                        <a:latin typeface="Cambria Math" panose="02040503050406030204" pitchFamily="18" charset="0"/>
                      </a:rPr>
                      <m:t>𝟎</m:t>
                    </m:r>
                    <m:r>
                      <a:rPr lang="en-US" sz="1800" b="1" i="1">
                        <a:latin typeface="Cambria Math" panose="02040503050406030204" pitchFamily="18" charset="0"/>
                      </a:rPr>
                      <m:t>.</m:t>
                    </m:r>
                    <m:r>
                      <a:rPr lang="en-US" sz="1800" b="1" i="1">
                        <a:latin typeface="Cambria Math" panose="02040503050406030204" pitchFamily="18" charset="0"/>
                      </a:rPr>
                      <m:t>𝟏</m:t>
                    </m:r>
                    <m:r>
                      <a:rPr lang="en-US" sz="1800" b="1" i="1">
                        <a:latin typeface="Cambria Math" panose="02040503050406030204" pitchFamily="18" charset="0"/>
                      </a:rPr>
                      <m:t> </m:t>
                    </m:r>
                  </m:oMath>
                </a14:m>
                <a:r>
                  <a:rPr lang="en-US" sz="1800" b="1" dirty="0"/>
                  <a:t>m/s</a:t>
                </a:r>
                <a:endParaRPr lang="el-GR" sz="1800" b="1" baseline="-25000" dirty="0"/>
              </a:p>
              <a:p>
                <a:pPr lvl="2"/>
                <a:r>
                  <a:rPr lang="el-GR" sz="1600" dirty="0" smtClean="0"/>
                  <a:t>Τι αλλάζει στα προηγούμενα ερωτήματα?</a:t>
                </a:r>
                <a:endParaRPr lang="el-GR" sz="1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49" y="1492275"/>
                <a:ext cx="7919877" cy="4348445"/>
              </a:xfrm>
              <a:blipFill rotWithShape="0">
                <a:blip r:embed="rId3"/>
                <a:stretch>
                  <a:fillRect t="-1122"/>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5" name="Rounded Rectangle 4"/>
              <p:cNvSpPr/>
              <p:nvPr/>
            </p:nvSpPr>
            <p:spPr>
              <a:xfrm>
                <a:off x="8068290" y="5486400"/>
                <a:ext cx="589936" cy="61704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000" b="0" i="1" smtClean="0">
                              <a:solidFill>
                                <a:schemeClr val="tx1"/>
                              </a:solidFill>
                              <a:latin typeface="Cambria Math" panose="02040503050406030204" pitchFamily="18" charset="0"/>
                            </a:rPr>
                          </m:ctrlPr>
                        </m:sSubPr>
                        <m:e>
                          <m:r>
                            <a:rPr lang="en-US" sz="1000" b="0" i="1" smtClean="0">
                              <a:solidFill>
                                <a:schemeClr val="tx1"/>
                              </a:solidFill>
                              <a:latin typeface="Cambria Math" panose="02040503050406030204" pitchFamily="18" charset="0"/>
                            </a:rPr>
                            <m:t>𝑢</m:t>
                          </m:r>
                        </m:e>
                        <m:sub>
                          <m:r>
                            <a:rPr lang="en-US" sz="1000" b="0" i="1" smtClean="0">
                              <a:solidFill>
                                <a:schemeClr val="tx1"/>
                              </a:solidFill>
                              <a:latin typeface="Cambria Math" panose="02040503050406030204" pitchFamily="18" charset="0"/>
                            </a:rPr>
                            <m:t>𝑖</m:t>
                          </m:r>
                        </m:sub>
                      </m:sSub>
                      <m:r>
                        <a:rPr lang="en-US" sz="1000" b="0" i="1" smtClean="0">
                          <a:solidFill>
                            <a:schemeClr val="tx1"/>
                          </a:solidFill>
                          <a:latin typeface="Cambria Math" panose="02040503050406030204" pitchFamily="18" charset="0"/>
                        </a:rPr>
                        <m:t>=−0.1</m:t>
                      </m:r>
                    </m:oMath>
                    <m:oMath xmlns:m="http://schemas.openxmlformats.org/officeDocument/2006/math">
                      <m:sSub>
                        <m:sSubPr>
                          <m:ctrlPr>
                            <a:rPr lang="en-US" sz="1000" b="0" i="1" smtClean="0">
                              <a:solidFill>
                                <a:schemeClr val="tx1"/>
                              </a:solidFill>
                              <a:latin typeface="Cambria Math" panose="02040503050406030204" pitchFamily="18" charset="0"/>
                            </a:rPr>
                          </m:ctrlPr>
                        </m:sSubPr>
                        <m:e>
                          <m:r>
                            <a:rPr lang="en-US" sz="1000" b="0" i="1" smtClean="0">
                              <a:solidFill>
                                <a:schemeClr val="tx1"/>
                              </a:solidFill>
                              <a:latin typeface="Cambria Math" panose="02040503050406030204" pitchFamily="18" charset="0"/>
                            </a:rPr>
                            <m:t>𝑥</m:t>
                          </m:r>
                        </m:e>
                        <m:sub>
                          <m:r>
                            <a:rPr lang="en-US" sz="1000" b="0" i="1" smtClean="0">
                              <a:solidFill>
                                <a:schemeClr val="tx1"/>
                              </a:solidFill>
                              <a:latin typeface="Cambria Math" panose="02040503050406030204" pitchFamily="18" charset="0"/>
                            </a:rPr>
                            <m:t>𝑖</m:t>
                          </m:r>
                        </m:sub>
                      </m:sSub>
                      <m:r>
                        <a:rPr lang="en-US" sz="1000" b="0" i="1" smtClean="0">
                          <a:solidFill>
                            <a:schemeClr val="tx1"/>
                          </a:solidFill>
                          <a:latin typeface="Cambria Math" panose="02040503050406030204" pitchFamily="18" charset="0"/>
                        </a:rPr>
                        <m:t>=0.05 </m:t>
                      </m:r>
                    </m:oMath>
                  </m:oMathPara>
                </a14:m>
                <a:endParaRPr lang="en-US" sz="1000" b="0" dirty="0" smtClean="0">
                  <a:solidFill>
                    <a:schemeClr val="tx1"/>
                  </a:solidFill>
                </a:endParaRPr>
              </a:p>
              <a:p>
                <a:pPr algn="ctr"/>
                <a:endParaRPr lang="el-GR" dirty="0">
                  <a:solidFill>
                    <a:schemeClr val="tx1"/>
                  </a:solidFill>
                </a:endParaRPr>
              </a:p>
            </p:txBody>
          </p:sp>
        </mc:Choice>
        <mc:Fallback xmlns="">
          <p:sp>
            <p:nvSpPr>
              <p:cNvPr id="5" name="Rounded Rectangle 4"/>
              <p:cNvSpPr>
                <a:spLocks noRot="1" noChangeAspect="1" noMove="1" noResize="1" noEditPoints="1" noAdjustHandles="1" noChangeArrowheads="1" noChangeShapeType="1" noTextEdit="1"/>
              </p:cNvSpPr>
              <p:nvPr/>
            </p:nvSpPr>
            <p:spPr>
              <a:xfrm>
                <a:off x="8068290" y="5486400"/>
                <a:ext cx="589936" cy="617042"/>
              </a:xfrm>
              <a:prstGeom prst="roundRect">
                <a:avLst/>
              </a:prstGeom>
              <a:blipFill rotWithShape="0">
                <a:blip r:embed="rId4"/>
                <a:stretch>
                  <a:fillRect t="-12500"/>
                </a:stretch>
              </a:blipFill>
              <a:ln>
                <a:solidFill>
                  <a:schemeClr val="bg1"/>
                </a:solidFill>
              </a:ln>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7343775" y="5248469"/>
                <a:ext cx="189724" cy="369332"/>
              </a:xfrm>
              <a:prstGeom prst="rect">
                <a:avLst/>
              </a:prstGeom>
              <a:solidFill>
                <a:schemeClr val="bg1"/>
              </a:solid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7343775" y="5248469"/>
                <a:ext cx="189724" cy="369332"/>
              </a:xfrm>
              <a:prstGeom prst="rect">
                <a:avLst/>
              </a:prstGeom>
              <a:blipFill rotWithShape="0">
                <a:blip r:embed="rId5"/>
                <a:stretch>
                  <a:fillRect l="-48387" r="-16129"/>
                </a:stretch>
              </a:blipFill>
            </p:spPr>
            <p:txBody>
              <a:bodyPr/>
              <a:lstStyle/>
              <a:p>
                <a:r>
                  <a:rPr lang="el-GR">
                    <a:noFill/>
                  </a:rPr>
                  <a:t> </a:t>
                </a:r>
              </a:p>
            </p:txBody>
          </p:sp>
        </mc:Fallback>
      </mc:AlternateContent>
      <mc:AlternateContent xmlns:mc="http://schemas.openxmlformats.org/markup-compatibility/2006">
        <mc:Choice xmlns:p14="http://schemas.microsoft.com/office/powerpoint/2010/main" Requires="p14">
          <p:contentPart p14:bwMode="auto" r:id="rId6">
            <p14:nvContentPartPr>
              <p14:cNvPr id="7" name="Ink 6"/>
              <p14:cNvContentPartPr/>
              <p14:nvPr/>
            </p14:nvContentPartPr>
            <p14:xfrm>
              <a:off x="439200" y="3404880"/>
              <a:ext cx="8602200" cy="2832840"/>
            </p14:xfrm>
          </p:contentPart>
        </mc:Choice>
        <mc:Fallback>
          <p:pic>
            <p:nvPicPr>
              <p:cNvPr id="7" name="Ink 6"/>
              <p:cNvPicPr/>
              <p:nvPr/>
            </p:nvPicPr>
            <p:blipFill>
              <a:blip r:embed="rId7"/>
              <a:stretch>
                <a:fillRect/>
              </a:stretch>
            </p:blipFill>
            <p:spPr>
              <a:xfrm>
                <a:off x="430200" y="3397320"/>
                <a:ext cx="8623440" cy="2850120"/>
              </a:xfrm>
              <a:prstGeom prst="rect">
                <a:avLst/>
              </a:prstGeom>
            </p:spPr>
          </p:pic>
        </mc:Fallback>
      </mc:AlternateContent>
    </p:spTree>
    <p:extLst>
      <p:ext uri="{BB962C8B-B14F-4D97-AF65-F5344CB8AC3E}">
        <p14:creationId xmlns:p14="http://schemas.microsoft.com/office/powerpoint/2010/main" val="35485581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a:xfrm>
            <a:off x="4712240" y="4412234"/>
            <a:ext cx="3496235" cy="1260629"/>
          </a:xfrm>
        </p:spPr>
        <p:txBody>
          <a:bodyPr>
            <a:normAutofit/>
          </a:bodyPr>
          <a:lstStyle/>
          <a:p>
            <a:r>
              <a:rPr lang="el-GR" dirty="0" smtClean="0"/>
              <a:t>Ταλαντώσεις και Μηχανικά Κύματα</a:t>
            </a:r>
          </a:p>
          <a:p>
            <a:r>
              <a:rPr lang="el-GR" dirty="0" smtClean="0"/>
              <a:t>Απλή Αρμονική Ταλάντωση</a:t>
            </a:r>
          </a:p>
          <a:p>
            <a:endParaRPr lang="el-GR" dirty="0"/>
          </a:p>
          <a:p>
            <a:endParaRPr lang="el-GR" dirty="0"/>
          </a:p>
        </p:txBody>
      </p:sp>
      <p:sp>
        <p:nvSpPr>
          <p:cNvPr id="5" name="TextBox 4"/>
          <p:cNvSpPr txBox="1"/>
          <p:nvPr/>
        </p:nvSpPr>
        <p:spPr>
          <a:xfrm>
            <a:off x="152400" y="4863405"/>
            <a:ext cx="4285172" cy="769441"/>
          </a:xfrm>
          <a:prstGeom prst="rect">
            <a:avLst/>
          </a:prstGeom>
          <a:noFill/>
        </p:spPr>
        <p:txBody>
          <a:bodyPr wrap="square" rtlCol="0">
            <a:spAutoFit/>
          </a:bodyPr>
          <a:lstStyle/>
          <a:p>
            <a:pPr algn="just"/>
            <a:r>
              <a:rPr lang="el-GR" sz="1100" b="1" dirty="0">
                <a:latin typeface="Cambria" panose="02040503050406030204" pitchFamily="18" charset="0"/>
              </a:rPr>
              <a:t>Εικόνα:</a:t>
            </a:r>
            <a:r>
              <a:rPr lang="en-US" sz="1100" b="1" dirty="0">
                <a:latin typeface="Cambria" panose="02040503050406030204" pitchFamily="18" charset="0"/>
              </a:rPr>
              <a:t> </a:t>
            </a:r>
            <a:r>
              <a:rPr lang="el-GR" sz="1100" b="1" dirty="0">
                <a:latin typeface="Cambria" panose="02040503050406030204" pitchFamily="18" charset="0"/>
              </a:rPr>
              <a:t>Σταγόνες νερού που πέφτουν από ύψος επάνω σε μια επιφάνεια νερού προκαλούν την ταλάντωση </a:t>
            </a:r>
            <a:r>
              <a:rPr lang="el-GR" sz="1100" b="1" dirty="0" smtClean="0">
                <a:latin typeface="Cambria" panose="02040503050406030204" pitchFamily="18" charset="0"/>
              </a:rPr>
              <a:t>της </a:t>
            </a:r>
            <a:r>
              <a:rPr lang="el-GR" sz="1100" b="1" dirty="0">
                <a:latin typeface="Cambria" panose="02040503050406030204" pitchFamily="18" charset="0"/>
              </a:rPr>
              <a:t>επιφάνειας. Αυτές οι ταλαντώσεις σχετίζονται με κυκλικά κύματα που απομακρύνονται από το σημείο που πέφτουν οι σταγόνες. </a:t>
            </a:r>
            <a:endParaRPr lang="en-US" sz="1100" b="1" dirty="0">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2" y="1219201"/>
            <a:ext cx="4266121" cy="3644204"/>
          </a:xfrm>
          <a:prstGeom prst="rect">
            <a:avLst/>
          </a:prstGeom>
          <a:ln>
            <a:noFill/>
          </a:ln>
          <a:effectLst>
            <a:softEdge rad="112500"/>
          </a:effectLst>
        </p:spPr>
      </p:pic>
    </p:spTree>
    <p:extLst>
      <p:ext uri="{BB962C8B-B14F-4D97-AF65-F5344CB8AC3E}">
        <p14:creationId xmlns:p14="http://schemas.microsoft.com/office/powerpoint/2010/main" val="6085778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2214" y="5105400"/>
            <a:ext cx="3186013" cy="1391238"/>
          </a:xfrm>
          <a:prstGeom prst="rect">
            <a:avLst/>
          </a:prstGeom>
        </p:spPr>
      </p:pic>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49" y="1492275"/>
                <a:ext cx="7919877" cy="4348445"/>
              </a:xfrm>
            </p:spPr>
            <p:txBody>
              <a:bodyPr/>
              <a:lstStyle/>
              <a:p>
                <a:r>
                  <a:rPr lang="el-GR" b="1" dirty="0" smtClean="0"/>
                  <a:t>Παράδειγμα – Λύση:</a:t>
                </a:r>
              </a:p>
              <a:p>
                <a:pPr lvl="1"/>
                <a:r>
                  <a:rPr lang="el-GR" sz="1800" dirty="0"/>
                  <a:t>Ένα σώμα μάζας 200 </a:t>
                </a:r>
                <a:r>
                  <a:rPr lang="en-US" sz="1800" dirty="0"/>
                  <a:t>gr</a:t>
                </a:r>
                <a:r>
                  <a:rPr lang="el-GR" sz="1800" dirty="0"/>
                  <a:t> είναι συνδεδεμένο με αβαρές ελατήριο για το οποίο η σταθερά είναι 5 </a:t>
                </a:r>
                <a:r>
                  <a:rPr lang="en-US" sz="1800" dirty="0"/>
                  <a:t>N/m</a:t>
                </a:r>
                <a:r>
                  <a:rPr lang="el-GR" sz="1800" dirty="0"/>
                  <a:t>. Το σύστημα βρίσκεται σε οριζόντια επιφάνεια χωρίς τριβές. Το σώμα μετατοπίζεται κατά </a:t>
                </a:r>
                <a:r>
                  <a:rPr lang="en-US" sz="1800" dirty="0"/>
                  <a:t>5 cm </a:t>
                </a:r>
                <a:r>
                  <a:rPr lang="el-GR" sz="1800" dirty="0"/>
                  <a:t>από τη θέση ισορροπίας και αφήνεται </a:t>
                </a:r>
                <a:r>
                  <a:rPr lang="el-GR" sz="1800" b="1" dirty="0" smtClean="0"/>
                  <a:t>με αρχική ταχύτητα </a:t>
                </a:r>
                <a14:m>
                  <m:oMath xmlns:m="http://schemas.openxmlformats.org/officeDocument/2006/math">
                    <m:sSub>
                      <m:sSubPr>
                        <m:ctrlPr>
                          <a:rPr lang="en-US" sz="1800" b="1" i="1">
                            <a:latin typeface="Cambria Math" panose="02040503050406030204" pitchFamily="18" charset="0"/>
                          </a:rPr>
                        </m:ctrlPr>
                      </m:sSubPr>
                      <m:e>
                        <m:r>
                          <a:rPr lang="en-US" sz="1800" b="1" i="1">
                            <a:latin typeface="Cambria Math" panose="02040503050406030204" pitchFamily="18" charset="0"/>
                          </a:rPr>
                          <m:t>𝒖</m:t>
                        </m:r>
                      </m:e>
                      <m:sub>
                        <m:r>
                          <a:rPr lang="en-US" sz="1800" b="1" i="1">
                            <a:latin typeface="Cambria Math" panose="02040503050406030204" pitchFamily="18" charset="0"/>
                          </a:rPr>
                          <m:t>𝒊</m:t>
                        </m:r>
                      </m:sub>
                    </m:sSub>
                    <m:r>
                      <a:rPr lang="en-US" sz="1800" b="1" i="1">
                        <a:latin typeface="Cambria Math" panose="02040503050406030204" pitchFamily="18" charset="0"/>
                      </a:rPr>
                      <m:t>=−</m:t>
                    </m:r>
                    <m:r>
                      <a:rPr lang="en-US" sz="1800" b="1" i="1">
                        <a:latin typeface="Cambria Math" panose="02040503050406030204" pitchFamily="18" charset="0"/>
                      </a:rPr>
                      <m:t>𝟎</m:t>
                    </m:r>
                    <m:r>
                      <a:rPr lang="en-US" sz="1800" b="1" i="1">
                        <a:latin typeface="Cambria Math" panose="02040503050406030204" pitchFamily="18" charset="0"/>
                      </a:rPr>
                      <m:t>.</m:t>
                    </m:r>
                    <m:r>
                      <a:rPr lang="en-US" sz="1800" b="1" i="1">
                        <a:latin typeface="Cambria Math" panose="02040503050406030204" pitchFamily="18" charset="0"/>
                      </a:rPr>
                      <m:t>𝟏</m:t>
                    </m:r>
                    <m:r>
                      <a:rPr lang="en-US" sz="1800" b="1" i="1">
                        <a:latin typeface="Cambria Math" panose="02040503050406030204" pitchFamily="18" charset="0"/>
                      </a:rPr>
                      <m:t> </m:t>
                    </m:r>
                  </m:oMath>
                </a14:m>
                <a:r>
                  <a:rPr lang="en-US" sz="1800" b="1" dirty="0"/>
                  <a:t>m/s</a:t>
                </a:r>
                <a:endParaRPr lang="el-GR" sz="1800" b="1" baseline="-25000" dirty="0"/>
              </a:p>
              <a:p>
                <a:pPr lvl="2"/>
                <a:r>
                  <a:rPr lang="el-GR" sz="1600" dirty="0" smtClean="0"/>
                  <a:t>Τι αλλάζει στα προηγούμενα ερωτήματα?</a:t>
                </a:r>
                <a:endParaRPr lang="el-GR" sz="1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49" y="1492275"/>
                <a:ext cx="7919877" cy="4348445"/>
              </a:xfrm>
              <a:blipFill rotWithShape="0">
                <a:blip r:embed="rId3"/>
                <a:stretch>
                  <a:fillRect t="-1122"/>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5" name="Rounded Rectangle 4"/>
              <p:cNvSpPr/>
              <p:nvPr/>
            </p:nvSpPr>
            <p:spPr>
              <a:xfrm>
                <a:off x="8068290" y="5486400"/>
                <a:ext cx="589936" cy="61704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000" b="0" i="1" smtClean="0">
                              <a:solidFill>
                                <a:schemeClr val="tx1"/>
                              </a:solidFill>
                              <a:latin typeface="Cambria Math" panose="02040503050406030204" pitchFamily="18" charset="0"/>
                            </a:rPr>
                          </m:ctrlPr>
                        </m:sSubPr>
                        <m:e>
                          <m:r>
                            <a:rPr lang="en-US" sz="1000" b="0" i="1" smtClean="0">
                              <a:solidFill>
                                <a:schemeClr val="tx1"/>
                              </a:solidFill>
                              <a:latin typeface="Cambria Math" panose="02040503050406030204" pitchFamily="18" charset="0"/>
                            </a:rPr>
                            <m:t>𝑢</m:t>
                          </m:r>
                        </m:e>
                        <m:sub>
                          <m:r>
                            <a:rPr lang="en-US" sz="1000" b="0" i="1" smtClean="0">
                              <a:solidFill>
                                <a:schemeClr val="tx1"/>
                              </a:solidFill>
                              <a:latin typeface="Cambria Math" panose="02040503050406030204" pitchFamily="18" charset="0"/>
                            </a:rPr>
                            <m:t>𝑖</m:t>
                          </m:r>
                        </m:sub>
                      </m:sSub>
                      <m:r>
                        <a:rPr lang="en-US" sz="1000" b="0" i="1" smtClean="0">
                          <a:solidFill>
                            <a:schemeClr val="tx1"/>
                          </a:solidFill>
                          <a:latin typeface="Cambria Math" panose="02040503050406030204" pitchFamily="18" charset="0"/>
                        </a:rPr>
                        <m:t>=−0.1</m:t>
                      </m:r>
                    </m:oMath>
                    <m:oMath xmlns:m="http://schemas.openxmlformats.org/officeDocument/2006/math">
                      <m:sSub>
                        <m:sSubPr>
                          <m:ctrlPr>
                            <a:rPr lang="en-US" sz="1000" b="0" i="1" smtClean="0">
                              <a:solidFill>
                                <a:schemeClr val="tx1"/>
                              </a:solidFill>
                              <a:latin typeface="Cambria Math" panose="02040503050406030204" pitchFamily="18" charset="0"/>
                            </a:rPr>
                          </m:ctrlPr>
                        </m:sSubPr>
                        <m:e>
                          <m:r>
                            <a:rPr lang="en-US" sz="1000" b="0" i="1" smtClean="0">
                              <a:solidFill>
                                <a:schemeClr val="tx1"/>
                              </a:solidFill>
                              <a:latin typeface="Cambria Math" panose="02040503050406030204" pitchFamily="18" charset="0"/>
                            </a:rPr>
                            <m:t>𝑥</m:t>
                          </m:r>
                        </m:e>
                        <m:sub>
                          <m:r>
                            <a:rPr lang="en-US" sz="1000" b="0" i="1" smtClean="0">
                              <a:solidFill>
                                <a:schemeClr val="tx1"/>
                              </a:solidFill>
                              <a:latin typeface="Cambria Math" panose="02040503050406030204" pitchFamily="18" charset="0"/>
                            </a:rPr>
                            <m:t>𝑖</m:t>
                          </m:r>
                        </m:sub>
                      </m:sSub>
                      <m:r>
                        <a:rPr lang="en-US" sz="1000" b="0" i="1" smtClean="0">
                          <a:solidFill>
                            <a:schemeClr val="tx1"/>
                          </a:solidFill>
                          <a:latin typeface="Cambria Math" panose="02040503050406030204" pitchFamily="18" charset="0"/>
                        </a:rPr>
                        <m:t>=0.05 </m:t>
                      </m:r>
                    </m:oMath>
                  </m:oMathPara>
                </a14:m>
                <a:endParaRPr lang="en-US" sz="1000" b="0" dirty="0" smtClean="0">
                  <a:solidFill>
                    <a:schemeClr val="tx1"/>
                  </a:solidFill>
                </a:endParaRPr>
              </a:p>
              <a:p>
                <a:pPr algn="ctr"/>
                <a:endParaRPr lang="el-GR" dirty="0">
                  <a:solidFill>
                    <a:schemeClr val="tx1"/>
                  </a:solidFill>
                </a:endParaRPr>
              </a:p>
            </p:txBody>
          </p:sp>
        </mc:Choice>
        <mc:Fallback xmlns="">
          <p:sp>
            <p:nvSpPr>
              <p:cNvPr id="5" name="Rounded Rectangle 4"/>
              <p:cNvSpPr>
                <a:spLocks noRot="1" noChangeAspect="1" noMove="1" noResize="1" noEditPoints="1" noAdjustHandles="1" noChangeArrowheads="1" noChangeShapeType="1" noTextEdit="1"/>
              </p:cNvSpPr>
              <p:nvPr/>
            </p:nvSpPr>
            <p:spPr>
              <a:xfrm>
                <a:off x="8068290" y="5486400"/>
                <a:ext cx="589936" cy="617042"/>
              </a:xfrm>
              <a:prstGeom prst="roundRect">
                <a:avLst/>
              </a:prstGeom>
              <a:blipFill rotWithShape="0">
                <a:blip r:embed="rId4"/>
                <a:stretch>
                  <a:fillRect t="-12500"/>
                </a:stretch>
              </a:blipFill>
              <a:ln>
                <a:solidFill>
                  <a:schemeClr val="bg1"/>
                </a:solidFill>
              </a:ln>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7343775" y="5248469"/>
                <a:ext cx="189724" cy="369332"/>
              </a:xfrm>
              <a:prstGeom prst="rect">
                <a:avLst/>
              </a:prstGeom>
              <a:solidFill>
                <a:schemeClr val="bg1"/>
              </a:solid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7343775" y="5248469"/>
                <a:ext cx="189724" cy="369332"/>
              </a:xfrm>
              <a:prstGeom prst="rect">
                <a:avLst/>
              </a:prstGeom>
              <a:blipFill rotWithShape="0">
                <a:blip r:embed="rId5"/>
                <a:stretch>
                  <a:fillRect l="-48387" r="-16129"/>
                </a:stretch>
              </a:blipFill>
            </p:spPr>
            <p:txBody>
              <a:bodyPr/>
              <a:lstStyle/>
              <a:p>
                <a:r>
                  <a:rPr lang="el-GR">
                    <a:noFill/>
                  </a:rPr>
                  <a:t> </a:t>
                </a:r>
              </a:p>
            </p:txBody>
          </p:sp>
        </mc:Fallback>
      </mc:AlternateContent>
      <mc:AlternateContent xmlns:mc="http://schemas.openxmlformats.org/markup-compatibility/2006">
        <mc:Choice xmlns:p14="http://schemas.microsoft.com/office/powerpoint/2010/main" Requires="p14">
          <p:contentPart p14:bwMode="auto" r:id="rId6">
            <p14:nvContentPartPr>
              <p14:cNvPr id="7" name="Ink 6"/>
              <p14:cNvContentPartPr/>
              <p14:nvPr/>
            </p14:nvContentPartPr>
            <p14:xfrm>
              <a:off x="627120" y="3437280"/>
              <a:ext cx="6011640" cy="3015720"/>
            </p14:xfrm>
          </p:contentPart>
        </mc:Choice>
        <mc:Fallback>
          <p:pic>
            <p:nvPicPr>
              <p:cNvPr id="7" name="Ink 6"/>
              <p:cNvPicPr/>
              <p:nvPr/>
            </p:nvPicPr>
            <p:blipFill>
              <a:blip r:embed="rId7"/>
              <a:stretch>
                <a:fillRect/>
              </a:stretch>
            </p:blipFill>
            <p:spPr>
              <a:xfrm>
                <a:off x="618120" y="3426840"/>
                <a:ext cx="6032160" cy="3039480"/>
              </a:xfrm>
              <a:prstGeom prst="rect">
                <a:avLst/>
              </a:prstGeom>
            </p:spPr>
          </p:pic>
        </mc:Fallback>
      </mc:AlternateContent>
    </p:spTree>
    <p:extLst>
      <p:ext uri="{BB962C8B-B14F-4D97-AF65-F5344CB8AC3E}">
        <p14:creationId xmlns:p14="http://schemas.microsoft.com/office/powerpoint/2010/main" val="10096934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l-GR" dirty="0" smtClean="0"/>
              <a:t>Τέλος Διάλεξης</a:t>
            </a:r>
            <a:endParaRPr lang="el-GR" dirty="0"/>
          </a:p>
        </p:txBody>
      </p:sp>
    </p:spTree>
    <p:extLst>
      <p:ext uri="{BB962C8B-B14F-4D97-AF65-F5344CB8AC3E}">
        <p14:creationId xmlns:p14="http://schemas.microsoft.com/office/powerpoint/2010/main" val="11285945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a:xfrm>
            <a:off x="4712240" y="4412234"/>
            <a:ext cx="3496235" cy="1260629"/>
          </a:xfrm>
        </p:spPr>
        <p:txBody>
          <a:bodyPr>
            <a:normAutofit/>
          </a:bodyPr>
          <a:lstStyle/>
          <a:p>
            <a:r>
              <a:rPr lang="el-GR" b="1" dirty="0" smtClean="0">
                <a:effectLst>
                  <a:outerShdw blurRad="38100" dist="38100" dir="2700000" algn="tl">
                    <a:srgbClr val="000000">
                      <a:alpha val="43137"/>
                    </a:srgbClr>
                  </a:outerShdw>
                </a:effectLst>
              </a:rPr>
              <a:t>Ταλαντώσεις και Μηχανικά Κύματα</a:t>
            </a:r>
          </a:p>
          <a:p>
            <a:r>
              <a:rPr lang="el-GR" dirty="0" smtClean="0"/>
              <a:t>Απλή Αρμονική Ταλάντωση</a:t>
            </a:r>
          </a:p>
          <a:p>
            <a:endParaRPr lang="el-GR" dirty="0"/>
          </a:p>
          <a:p>
            <a:endParaRPr lang="el-GR" dirty="0"/>
          </a:p>
        </p:txBody>
      </p:sp>
      <p:sp>
        <p:nvSpPr>
          <p:cNvPr id="5" name="TextBox 4"/>
          <p:cNvSpPr txBox="1"/>
          <p:nvPr/>
        </p:nvSpPr>
        <p:spPr>
          <a:xfrm>
            <a:off x="152400" y="4863405"/>
            <a:ext cx="4285172" cy="769441"/>
          </a:xfrm>
          <a:prstGeom prst="rect">
            <a:avLst/>
          </a:prstGeom>
          <a:noFill/>
        </p:spPr>
        <p:txBody>
          <a:bodyPr wrap="square" rtlCol="0">
            <a:spAutoFit/>
          </a:bodyPr>
          <a:lstStyle/>
          <a:p>
            <a:pPr algn="just"/>
            <a:r>
              <a:rPr lang="el-GR" sz="1100" b="1" dirty="0">
                <a:latin typeface="Cambria" panose="02040503050406030204" pitchFamily="18" charset="0"/>
              </a:rPr>
              <a:t>Εικόνα:</a:t>
            </a:r>
            <a:r>
              <a:rPr lang="en-US" sz="1100" b="1" dirty="0">
                <a:latin typeface="Cambria" panose="02040503050406030204" pitchFamily="18" charset="0"/>
              </a:rPr>
              <a:t> </a:t>
            </a:r>
            <a:r>
              <a:rPr lang="el-GR" sz="1100" b="1" dirty="0">
                <a:latin typeface="Cambria" panose="02040503050406030204" pitchFamily="18" charset="0"/>
              </a:rPr>
              <a:t>Σταγόνες νερού που πέφτουν από ύψος επάνω σε μια επιφάνεια νερού προκαλούν την ταλάντωση </a:t>
            </a:r>
            <a:r>
              <a:rPr lang="el-GR" sz="1100" b="1" dirty="0" smtClean="0">
                <a:latin typeface="Cambria" panose="02040503050406030204" pitchFamily="18" charset="0"/>
              </a:rPr>
              <a:t>της </a:t>
            </a:r>
            <a:r>
              <a:rPr lang="el-GR" sz="1100" b="1" dirty="0">
                <a:latin typeface="Cambria" panose="02040503050406030204" pitchFamily="18" charset="0"/>
              </a:rPr>
              <a:t>επιφάνειας. Αυτές οι ταλαντώσεις σχετίζονται με κυκλικά κύματα που απομακρύνονται από το σημείο που πέφτουν οι σταγόνες. </a:t>
            </a:r>
            <a:endParaRPr lang="en-US" sz="1100" b="1" dirty="0">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2" y="1219201"/>
            <a:ext cx="4266121" cy="3644204"/>
          </a:xfrm>
          <a:prstGeom prst="rect">
            <a:avLst/>
          </a:prstGeom>
          <a:ln>
            <a:noFill/>
          </a:ln>
          <a:effectLst>
            <a:softEdge rad="112500"/>
          </a:effectLst>
        </p:spPr>
      </p:pic>
    </p:spTree>
    <p:extLst>
      <p:ext uri="{BB962C8B-B14F-4D97-AF65-F5344CB8AC3E}">
        <p14:creationId xmlns:p14="http://schemas.microsoft.com/office/powerpoint/2010/main" val="21029567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Ταλαντώσεις και Μηχανικά Κύματα</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50" cy="5334000"/>
              </a:xfrm>
            </p:spPr>
            <p:txBody>
              <a:bodyPr>
                <a:normAutofit/>
              </a:bodyPr>
              <a:lstStyle/>
              <a:p>
                <a:r>
                  <a:rPr lang="el-GR" b="1" dirty="0" smtClean="0"/>
                  <a:t>Περιοδική κίνηση: ονομάζεται η κίνηση ενός σώματος που επιστρέφει στην αρχική του θέση ανά τακτά</a:t>
                </a:r>
                <a:r>
                  <a:rPr lang="en-US" b="1" dirty="0" smtClean="0"/>
                  <a:t>,</a:t>
                </a:r>
                <a:r>
                  <a:rPr lang="el-GR" b="1" dirty="0" smtClean="0"/>
                  <a:t> σταθερά χρονικά διαστήματα</a:t>
                </a:r>
                <a:endParaRPr lang="en-US" b="1" dirty="0" smtClean="0"/>
              </a:p>
              <a:p>
                <a:endParaRPr lang="el-GR" b="1" i="1" dirty="0" smtClean="0"/>
              </a:p>
              <a:p>
                <a:pPr lvl="1"/>
                <a:r>
                  <a:rPr lang="el-GR" dirty="0" smtClean="0"/>
                  <a:t>Πολλά παραδείγματα απ</a:t>
                </a:r>
                <a:r>
                  <a:rPr lang="el-GR" dirty="0"/>
                  <a:t>ό</a:t>
                </a:r>
                <a:r>
                  <a:rPr lang="el-GR" dirty="0" smtClean="0"/>
                  <a:t> την καθημερινότητα</a:t>
                </a:r>
              </a:p>
              <a:p>
                <a:pPr lvl="2"/>
                <a:r>
                  <a:rPr lang="el-GR" dirty="0" smtClean="0"/>
                  <a:t>Δείκτες ρολογιού</a:t>
                </a:r>
              </a:p>
              <a:p>
                <a:pPr lvl="2"/>
                <a:r>
                  <a:rPr lang="el-GR" dirty="0" smtClean="0"/>
                  <a:t>Κίνηση Γης γύρω από Ήλιο</a:t>
                </a:r>
              </a:p>
              <a:p>
                <a:pPr lvl="2"/>
                <a:r>
                  <a:rPr lang="el-GR" dirty="0" smtClean="0"/>
                  <a:t>Διαλέξεις Φυσικής </a:t>
                </a:r>
                <a:r>
                  <a:rPr lang="el-GR" dirty="0" smtClean="0">
                    <a:sym typeface="Wingdings" panose="05000000000000000000" pitchFamily="2" charset="2"/>
                  </a:rPr>
                  <a:t></a:t>
                </a:r>
              </a:p>
              <a:p>
                <a:pPr lvl="2"/>
                <a:r>
                  <a:rPr lang="el-GR" dirty="0" smtClean="0">
                    <a:sym typeface="Wingdings" panose="05000000000000000000" pitchFamily="2" charset="2"/>
                  </a:rPr>
                  <a:t>Τροχιά δορυφόρου γύρω από τη Γη</a:t>
                </a:r>
              </a:p>
              <a:p>
                <a:pPr lvl="2"/>
                <a:endParaRPr lang="el-GR" dirty="0" smtClean="0">
                  <a:sym typeface="Wingdings" panose="05000000000000000000" pitchFamily="2" charset="2"/>
                </a:endParaRPr>
              </a:p>
              <a:p>
                <a:pPr lvl="1"/>
                <a:r>
                  <a:rPr lang="el-GR" dirty="0" smtClean="0">
                    <a:sym typeface="Wingdings" panose="05000000000000000000" pitchFamily="2" charset="2"/>
                  </a:rPr>
                  <a:t>Μαθηματικός ορισμός: </a:t>
                </a:r>
                <a14:m>
                  <m:oMath xmlns:m="http://schemas.openxmlformats.org/officeDocument/2006/math">
                    <m:r>
                      <a:rPr lang="en-US" b="0" i="1" smtClean="0">
                        <a:latin typeface="Cambria Math" panose="02040503050406030204" pitchFamily="18" charset="0"/>
                        <a:sym typeface="Wingdings" panose="05000000000000000000" pitchFamily="2" charset="2"/>
                      </a:rPr>
                      <m:t>𝑓</m:t>
                    </m:r>
                    <m:d>
                      <m:dPr>
                        <m:ctrlPr>
                          <a:rPr lang="en-US" b="0" i="1" smtClean="0">
                            <a:latin typeface="Cambria Math" panose="02040503050406030204" pitchFamily="18" charset="0"/>
                            <a:sym typeface="Wingdings" panose="05000000000000000000" pitchFamily="2" charset="2"/>
                          </a:rPr>
                        </m:ctrlPr>
                      </m:dPr>
                      <m:e>
                        <m:r>
                          <a:rPr lang="en-US" b="0" i="1" smtClean="0">
                            <a:latin typeface="Cambria Math" panose="02040503050406030204" pitchFamily="18" charset="0"/>
                            <a:sym typeface="Wingdings" panose="05000000000000000000" pitchFamily="2" charset="2"/>
                          </a:rPr>
                          <m:t>𝑡</m:t>
                        </m:r>
                      </m:e>
                    </m:d>
                    <m:r>
                      <a:rPr lang="en-US" b="0" i="1" smtClean="0">
                        <a:latin typeface="Cambria Math" panose="02040503050406030204" pitchFamily="18" charset="0"/>
                        <a:sym typeface="Wingdings" panose="05000000000000000000" pitchFamily="2" charset="2"/>
                      </a:rPr>
                      <m:t>=</m:t>
                    </m:r>
                    <m:r>
                      <a:rPr lang="en-US" b="0" i="1" smtClean="0">
                        <a:latin typeface="Cambria Math" panose="02040503050406030204" pitchFamily="18" charset="0"/>
                        <a:sym typeface="Wingdings" panose="05000000000000000000" pitchFamily="2" charset="2"/>
                      </a:rPr>
                      <m:t>𝑓</m:t>
                    </m:r>
                    <m:d>
                      <m:dPr>
                        <m:ctrlPr>
                          <a:rPr lang="en-US" b="0" i="1" smtClean="0">
                            <a:latin typeface="Cambria Math" panose="02040503050406030204" pitchFamily="18" charset="0"/>
                            <a:sym typeface="Wingdings" panose="05000000000000000000" pitchFamily="2" charset="2"/>
                          </a:rPr>
                        </m:ctrlPr>
                      </m:dPr>
                      <m:e>
                        <m:r>
                          <a:rPr lang="en-US" b="0" i="1" smtClean="0">
                            <a:latin typeface="Cambria Math" panose="02040503050406030204" pitchFamily="18" charset="0"/>
                            <a:sym typeface="Wingdings" panose="05000000000000000000" pitchFamily="2" charset="2"/>
                          </a:rPr>
                          <m:t>𝑡</m:t>
                        </m:r>
                        <m:r>
                          <a:rPr lang="en-US" b="0" i="1" smtClean="0">
                            <a:latin typeface="Cambria Math" panose="02040503050406030204" pitchFamily="18" charset="0"/>
                            <a:sym typeface="Wingdings" panose="05000000000000000000" pitchFamily="2" charset="2"/>
                          </a:rPr>
                          <m:t>+</m:t>
                        </m:r>
                        <m:r>
                          <a:rPr lang="en-US" b="0" i="1" smtClean="0">
                            <a:latin typeface="Cambria Math" panose="02040503050406030204" pitchFamily="18" charset="0"/>
                            <a:sym typeface="Wingdings" panose="05000000000000000000" pitchFamily="2" charset="2"/>
                          </a:rPr>
                          <m:t>𝑇</m:t>
                        </m:r>
                      </m:e>
                    </m:d>
                    <m:r>
                      <a:rPr lang="el-GR" b="0" i="1" smtClean="0">
                        <a:latin typeface="Cambria Math" panose="02040503050406030204" pitchFamily="18" charset="0"/>
                        <a:sym typeface="Wingdings" panose="05000000000000000000" pitchFamily="2" charset="2"/>
                      </a:rPr>
                      <m:t>,  </m:t>
                    </m:r>
                    <m:r>
                      <a:rPr lang="el-GR" b="0" i="1" smtClean="0">
                        <a:latin typeface="Cambria Math" panose="02040503050406030204" pitchFamily="18" charset="0"/>
                        <a:sym typeface="Wingdings" panose="05000000000000000000" pitchFamily="2" charset="2"/>
                      </a:rPr>
                      <m:t>𝛵</m:t>
                    </m:r>
                    <m:r>
                      <a:rPr lang="el-GR" b="0" i="1" smtClean="0">
                        <a:latin typeface="Cambria Math" panose="02040503050406030204" pitchFamily="18" charset="0"/>
                        <a:sym typeface="Wingdings" panose="05000000000000000000" pitchFamily="2" charset="2"/>
                      </a:rPr>
                      <m:t>&gt;0, ∀ </m:t>
                    </m:r>
                    <m:r>
                      <a:rPr lang="en-US" b="0" i="1" smtClean="0">
                        <a:latin typeface="Cambria Math" panose="02040503050406030204" pitchFamily="18" charset="0"/>
                        <a:ea typeface="Cambria Math" panose="02040503050406030204" pitchFamily="18" charset="0"/>
                        <a:sym typeface="Wingdings" panose="05000000000000000000" pitchFamily="2" charset="2"/>
                      </a:rPr>
                      <m:t>𝑡</m:t>
                    </m:r>
                    <m:r>
                      <a:rPr lang="en-US" b="0" i="1" smtClean="0">
                        <a:latin typeface="Cambria Math" panose="02040503050406030204" pitchFamily="18" charset="0"/>
                        <a:ea typeface="Cambria Math" panose="02040503050406030204" pitchFamily="18" charset="0"/>
                        <a:sym typeface="Wingdings" panose="05000000000000000000" pitchFamily="2" charset="2"/>
                      </a:rPr>
                      <m:t>&gt;0</m:t>
                    </m:r>
                  </m:oMath>
                </a14:m>
                <a:r>
                  <a:rPr lang="en-US" b="0" dirty="0" smtClean="0">
                    <a:ea typeface="Cambria Math" panose="02040503050406030204" pitchFamily="18" charset="0"/>
                    <a:sym typeface="Wingdings" panose="05000000000000000000" pitchFamily="2" charset="2"/>
                  </a:rPr>
                  <a:t> , </a:t>
                </a:r>
                <a:r>
                  <a:rPr lang="el-GR" b="0" dirty="0" smtClean="0">
                    <a:ea typeface="Cambria Math" panose="02040503050406030204" pitchFamily="18" charset="0"/>
                    <a:sym typeface="Wingdings" panose="05000000000000000000" pitchFamily="2" charset="2"/>
                  </a:rPr>
                  <a:t/>
                </a:r>
                <a:br>
                  <a:rPr lang="el-GR" b="0" dirty="0" smtClean="0">
                    <a:ea typeface="Cambria Math" panose="02040503050406030204" pitchFamily="18" charset="0"/>
                    <a:sym typeface="Wingdings" panose="05000000000000000000" pitchFamily="2" charset="2"/>
                  </a:rPr>
                </a:br>
                <a:r>
                  <a:rPr lang="el-GR" b="0" dirty="0" smtClean="0">
                    <a:ea typeface="Cambria Math" panose="02040503050406030204" pitchFamily="18" charset="0"/>
                    <a:sym typeface="Wingdings" panose="05000000000000000000" pitchFamily="2" charset="2"/>
                  </a:rPr>
                  <a:t/>
                </a:r>
                <a:br>
                  <a:rPr lang="el-GR" b="0" dirty="0" smtClean="0">
                    <a:ea typeface="Cambria Math" panose="02040503050406030204" pitchFamily="18" charset="0"/>
                    <a:sym typeface="Wingdings" panose="05000000000000000000" pitchFamily="2" charset="2"/>
                  </a:rPr>
                </a:br>
                <a:r>
                  <a:rPr lang="el-GR" b="0" dirty="0" smtClean="0">
                    <a:ea typeface="Cambria Math" panose="02040503050406030204" pitchFamily="18" charset="0"/>
                    <a:sym typeface="Wingdings" panose="05000000000000000000" pitchFamily="2" charset="2"/>
                  </a:rPr>
                  <a:t>με </a:t>
                </a:r>
                <a14:m>
                  <m:oMath xmlns:m="http://schemas.openxmlformats.org/officeDocument/2006/math">
                    <m:r>
                      <a:rPr lang="en-US" b="0" i="1" dirty="0" smtClean="0">
                        <a:latin typeface="Cambria Math" panose="02040503050406030204" pitchFamily="18" charset="0"/>
                        <a:ea typeface="Cambria Math" panose="02040503050406030204" pitchFamily="18" charset="0"/>
                        <a:sym typeface="Wingdings" panose="05000000000000000000" pitchFamily="2" charset="2"/>
                      </a:rPr>
                      <m:t>𝑇</m:t>
                    </m:r>
                  </m:oMath>
                </a14:m>
                <a:r>
                  <a:rPr lang="en-US" b="0" dirty="0" smtClean="0">
                    <a:ea typeface="Cambria Math" panose="02040503050406030204" pitchFamily="18" charset="0"/>
                    <a:sym typeface="Wingdings" panose="05000000000000000000" pitchFamily="2" charset="2"/>
                  </a:rPr>
                  <a:t> </a:t>
                </a:r>
                <a:r>
                  <a:rPr lang="el-GR" b="0" dirty="0" smtClean="0">
                    <a:ea typeface="Cambria Math" panose="02040503050406030204" pitchFamily="18" charset="0"/>
                    <a:sym typeface="Wingdings" panose="05000000000000000000" pitchFamily="2" charset="2"/>
                  </a:rPr>
                  <a:t>να ονομάζεται </a:t>
                </a:r>
                <a:r>
                  <a:rPr lang="el-GR" b="1" dirty="0" smtClean="0">
                    <a:ea typeface="Cambria Math" panose="02040503050406030204" pitchFamily="18" charset="0"/>
                    <a:sym typeface="Wingdings" panose="05000000000000000000" pitchFamily="2" charset="2"/>
                  </a:rPr>
                  <a:t>περίοδος</a:t>
                </a:r>
                <a:r>
                  <a:rPr lang="el-GR" b="0" dirty="0" smtClean="0">
                    <a:ea typeface="Cambria Math" panose="02040503050406030204" pitchFamily="18" charset="0"/>
                    <a:sym typeface="Wingdings" panose="05000000000000000000" pitchFamily="2" charset="2"/>
                  </a:rPr>
                  <a:t> της κίνησης</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50" cy="5334000"/>
              </a:xfrm>
              <a:blipFill rotWithShape="0">
                <a:blip r:embed="rId2"/>
                <a:stretch>
                  <a:fillRect t="-914"/>
                </a:stretch>
              </a:blipFill>
            </p:spPr>
            <p:txBody>
              <a:bodyPr/>
              <a:lstStyle/>
              <a:p>
                <a:r>
                  <a:rPr lang="el-GR">
                    <a:noFill/>
                  </a:rPr>
                  <a:t> </a:t>
                </a:r>
              </a:p>
            </p:txBody>
          </p:sp>
        </mc:Fallback>
      </mc:AlternateContent>
      <p:pic>
        <p:nvPicPr>
          <p:cNvPr id="1026" name="Picture 2" descr="https://qsstudy.com/wp-content/uploads/2017/02/Periodic-Motion.jpg"/>
          <p:cNvPicPr>
            <a:picLocks noChangeAspect="1" noChangeArrowheads="1"/>
          </p:cNvPicPr>
          <p:nvPr/>
        </p:nvPicPr>
        <p:blipFill rotWithShape="1">
          <a:blip r:embed="rId3">
            <a:extLst>
              <a:ext uri="{28A0092B-C50C-407E-A947-70E740481C1C}">
                <a14:useLocalDpi xmlns:a14="http://schemas.microsoft.com/office/drawing/2010/main" val="0"/>
              </a:ext>
            </a:extLst>
          </a:blip>
          <a:srcRect l="14527" t="28515" r="7139" b="20000"/>
          <a:stretch/>
        </p:blipFill>
        <p:spPr bwMode="auto">
          <a:xfrm>
            <a:off x="5464826" y="3365770"/>
            <a:ext cx="3145774" cy="1587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59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Ταλαντώσεις και Μηχανικά Κύματα</a:t>
            </a:r>
            <a:endParaRPr lang="el-GR" dirty="0"/>
          </a:p>
        </p:txBody>
      </p:sp>
      <p:sp>
        <p:nvSpPr>
          <p:cNvPr id="3" name="Content Placeholder 2"/>
          <p:cNvSpPr>
            <a:spLocks noGrp="1"/>
          </p:cNvSpPr>
          <p:nvPr>
            <p:ph idx="1"/>
          </p:nvPr>
        </p:nvSpPr>
        <p:spPr>
          <a:xfrm>
            <a:off x="738350" y="1447800"/>
            <a:ext cx="7872250" cy="5105400"/>
          </a:xfrm>
        </p:spPr>
        <p:txBody>
          <a:bodyPr/>
          <a:lstStyle/>
          <a:p>
            <a:r>
              <a:rPr lang="el-GR" dirty="0" smtClean="0">
                <a:sym typeface="Wingdings" panose="05000000000000000000" pitchFamily="2" charset="2"/>
              </a:rPr>
              <a:t>Πολλά φυσικά φαινόμενα γίνονται κατανοητά μέσα από τις έννοιες των ταλαντώσεων και των κυμάτων</a:t>
            </a:r>
          </a:p>
          <a:p>
            <a:endParaRPr lang="el-GR" sz="1200" dirty="0">
              <a:sym typeface="Wingdings" panose="05000000000000000000" pitchFamily="2" charset="2"/>
            </a:endParaRPr>
          </a:p>
          <a:p>
            <a:r>
              <a:rPr lang="el-GR" b="1" dirty="0" smtClean="0">
                <a:sym typeface="Wingdings" panose="05000000000000000000" pitchFamily="2" charset="2"/>
              </a:rPr>
              <a:t>Παραδείγματα</a:t>
            </a:r>
            <a:r>
              <a:rPr lang="el-GR" dirty="0" smtClean="0">
                <a:sym typeface="Wingdings" panose="05000000000000000000" pitchFamily="2" charset="2"/>
              </a:rPr>
              <a:t>:</a:t>
            </a:r>
          </a:p>
          <a:p>
            <a:pPr lvl="1"/>
            <a:r>
              <a:rPr lang="el-GR" dirty="0" smtClean="0">
                <a:sym typeface="Wingdings" panose="05000000000000000000" pitchFamily="2" charset="2"/>
              </a:rPr>
              <a:t>Οι ουρανοξύστες και οι γέφυρες σχεδιάζονται έτσι ώστε να μπορούν να ταλαντώνονται</a:t>
            </a:r>
          </a:p>
          <a:p>
            <a:pPr lvl="1"/>
            <a:r>
              <a:rPr lang="el-GR" dirty="0" smtClean="0">
                <a:sym typeface="Wingdings" panose="05000000000000000000" pitchFamily="2" charset="2"/>
              </a:rPr>
              <a:t>Η </a:t>
            </a:r>
            <a:r>
              <a:rPr lang="el-GR" b="1" dirty="0" smtClean="0">
                <a:sym typeface="Wingdings" panose="05000000000000000000" pitchFamily="2" charset="2"/>
              </a:rPr>
              <a:t>ραδιοφωνία και η τηλεόραση</a:t>
            </a:r>
            <a:r>
              <a:rPr lang="el-GR" dirty="0" smtClean="0">
                <a:sym typeface="Wingdings" panose="05000000000000000000" pitchFamily="2" charset="2"/>
              </a:rPr>
              <a:t> βασίζουν τη λειτουργία τους σε ηλεκτρομαγνητικά κύματα και στον τρόπο διάδοσής τους</a:t>
            </a:r>
          </a:p>
          <a:p>
            <a:pPr lvl="1"/>
            <a:r>
              <a:rPr lang="el-GR" dirty="0" smtClean="0">
                <a:sym typeface="Wingdings" panose="05000000000000000000" pitchFamily="2" charset="2"/>
              </a:rPr>
              <a:t>Η Φυσική στο ατομικό της επίπεδο περιέχει πληροφορία που φέρεται από κύματα</a:t>
            </a:r>
          </a:p>
          <a:p>
            <a:pPr lvl="1"/>
            <a:r>
              <a:rPr lang="el-GR" dirty="0" smtClean="0">
                <a:sym typeface="Wingdings" panose="05000000000000000000" pitchFamily="2" charset="2"/>
              </a:rPr>
              <a:t>Ο </a:t>
            </a:r>
            <a:r>
              <a:rPr lang="el-GR" b="1" dirty="0" smtClean="0">
                <a:sym typeface="Wingdings" panose="05000000000000000000" pitchFamily="2" charset="2"/>
              </a:rPr>
              <a:t>ήχος και η φωνή </a:t>
            </a:r>
            <a:r>
              <a:rPr lang="el-GR" dirty="0" smtClean="0">
                <a:sym typeface="Wingdings" panose="05000000000000000000" pitchFamily="2" charset="2"/>
              </a:rPr>
              <a:t>παράγονται από κάποιου είδους ταλαντώσεις (χορδών, μεμβρανών, </a:t>
            </a:r>
            <a:r>
              <a:rPr lang="el-GR" dirty="0" err="1" smtClean="0">
                <a:sym typeface="Wingdings" panose="05000000000000000000" pitchFamily="2" charset="2"/>
              </a:rPr>
              <a:t>κλπ</a:t>
            </a:r>
            <a:r>
              <a:rPr lang="el-GR" dirty="0" smtClean="0">
                <a:sym typeface="Wingdings" panose="05000000000000000000" pitchFamily="2" charset="2"/>
              </a:rPr>
              <a:t>)</a:t>
            </a:r>
            <a:endParaRPr lang="el-GR" dirty="0" smtClean="0"/>
          </a:p>
        </p:txBody>
      </p:sp>
    </p:spTree>
    <p:extLst>
      <p:ext uri="{BB962C8B-B14F-4D97-AF65-F5344CB8AC3E}">
        <p14:creationId xmlns:p14="http://schemas.microsoft.com/office/powerpoint/2010/main" val="135251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Ταλαντώσεις και Μηχανικά Κύματα</a:t>
            </a:r>
            <a:endParaRPr lang="el-GR" dirty="0"/>
          </a:p>
        </p:txBody>
      </p:sp>
      <p:sp>
        <p:nvSpPr>
          <p:cNvPr id="3" name="Content Placeholder 2"/>
          <p:cNvSpPr>
            <a:spLocks noGrp="1"/>
          </p:cNvSpPr>
          <p:nvPr>
            <p:ph idx="1"/>
          </p:nvPr>
        </p:nvSpPr>
        <p:spPr>
          <a:xfrm>
            <a:off x="738350" y="1447800"/>
            <a:ext cx="7872250" cy="5334000"/>
          </a:xfrm>
        </p:spPr>
        <p:txBody>
          <a:bodyPr>
            <a:normAutofit/>
          </a:bodyPr>
          <a:lstStyle/>
          <a:p>
            <a:r>
              <a:rPr lang="el-GR" b="1" dirty="0" smtClean="0">
                <a:sym typeface="Wingdings" panose="05000000000000000000" pitchFamily="2" charset="2"/>
              </a:rPr>
              <a:t>Κύμα</a:t>
            </a:r>
            <a:r>
              <a:rPr lang="el-GR" dirty="0" smtClean="0">
                <a:sym typeface="Wingdings" panose="05000000000000000000" pitchFamily="2" charset="2"/>
              </a:rPr>
              <a:t>: </a:t>
            </a:r>
            <a:r>
              <a:rPr lang="el-GR" dirty="0" smtClean="0"/>
              <a:t>ονομάζεται </a:t>
            </a:r>
            <a:r>
              <a:rPr lang="el-GR" dirty="0"/>
              <a:t>μια διαταραχή που μεταδίδεται στο χώρο και το </a:t>
            </a:r>
            <a:r>
              <a:rPr lang="el-GR" dirty="0" smtClean="0"/>
              <a:t>χρόνο</a:t>
            </a:r>
          </a:p>
          <a:p>
            <a:pPr lvl="1"/>
            <a:r>
              <a:rPr lang="el-GR" dirty="0"/>
              <a:t>Τα κύματα είναι περιοδικά </a:t>
            </a:r>
            <a:r>
              <a:rPr lang="el-GR" dirty="0" smtClean="0"/>
              <a:t>φαινόμενα</a:t>
            </a:r>
          </a:p>
          <a:p>
            <a:pPr lvl="1"/>
            <a:r>
              <a:rPr lang="el-GR" dirty="0"/>
              <a:t>Α</a:t>
            </a:r>
            <a:r>
              <a:rPr lang="el-GR" dirty="0" smtClean="0"/>
              <a:t>υτό </a:t>
            </a:r>
            <a:r>
              <a:rPr lang="el-GR" dirty="0"/>
              <a:t>που επαναλαμβάνεται είναι η </a:t>
            </a:r>
            <a:r>
              <a:rPr lang="el-GR" dirty="0" smtClean="0"/>
              <a:t>διαταραχή</a:t>
            </a:r>
          </a:p>
          <a:p>
            <a:pPr lvl="1"/>
            <a:endParaRPr lang="el-GR" sz="1100" dirty="0"/>
          </a:p>
          <a:p>
            <a:r>
              <a:rPr lang="el-GR" dirty="0" smtClean="0"/>
              <a:t>Ο όρος «κύμα» χαρακτηρίζει </a:t>
            </a:r>
            <a:r>
              <a:rPr lang="el-GR" dirty="0"/>
              <a:t>τη </a:t>
            </a:r>
            <a:r>
              <a:rPr lang="aa-ET" dirty="0" smtClean="0"/>
              <a:t/>
            </a:r>
            <a:br>
              <a:rPr lang="aa-ET" dirty="0" smtClean="0"/>
            </a:br>
            <a:r>
              <a:rPr lang="el-GR" dirty="0" smtClean="0"/>
              <a:t>μεταφορά </a:t>
            </a:r>
            <a:r>
              <a:rPr lang="el-GR" dirty="0"/>
              <a:t>της διαταραχής </a:t>
            </a:r>
            <a:r>
              <a:rPr lang="el-GR" dirty="0" smtClean="0"/>
              <a:t>συνήθως </a:t>
            </a:r>
            <a:r>
              <a:rPr lang="aa-ET" dirty="0" smtClean="0"/>
              <a:t/>
            </a:r>
            <a:br>
              <a:rPr lang="aa-ET" dirty="0" smtClean="0"/>
            </a:br>
            <a:r>
              <a:rPr lang="el-GR" dirty="0" smtClean="0"/>
              <a:t>διαμέσου </a:t>
            </a:r>
            <a:r>
              <a:rPr lang="el-GR" dirty="0"/>
              <a:t>ενός </a:t>
            </a:r>
            <a:r>
              <a:rPr lang="el-GR" dirty="0" smtClean="0"/>
              <a:t>μέσου</a:t>
            </a:r>
          </a:p>
          <a:p>
            <a:pPr lvl="1"/>
            <a:r>
              <a:rPr lang="el-GR" dirty="0" smtClean="0"/>
              <a:t>Π.χ. μόρια νερού, στοιχεία νήματος</a:t>
            </a:r>
            <a:r>
              <a:rPr lang="en-US" dirty="0" smtClean="0"/>
              <a:t>,</a:t>
            </a:r>
            <a:br>
              <a:rPr lang="en-US" dirty="0" smtClean="0"/>
            </a:br>
            <a:r>
              <a:rPr lang="el-GR" dirty="0" smtClean="0"/>
              <a:t>μόρια αέρα</a:t>
            </a:r>
            <a:endParaRPr lang="el-GR" dirty="0" smtClean="0">
              <a:sym typeface="Wingdings" panose="05000000000000000000" pitchFamily="2" charset="2"/>
            </a:endParaRPr>
          </a:p>
          <a:p>
            <a:pPr marL="68580" indent="0">
              <a:buNone/>
            </a:pPr>
            <a:endParaRPr lang="el-GR" sz="900" b="1" dirty="0" smtClean="0">
              <a:sym typeface="Wingdings" panose="05000000000000000000" pitchFamily="2" charset="2"/>
            </a:endParaRPr>
          </a:p>
          <a:p>
            <a:r>
              <a:rPr lang="el-GR" b="1" dirty="0" smtClean="0">
                <a:sym typeface="Wingdings" panose="05000000000000000000" pitchFamily="2" charset="2"/>
              </a:rPr>
              <a:t>Μηχανικό κύμα</a:t>
            </a:r>
            <a:r>
              <a:rPr lang="el-GR" dirty="0" smtClean="0">
                <a:sym typeface="Wingdings" panose="05000000000000000000" pitchFamily="2" charset="2"/>
              </a:rPr>
              <a:t>: κύμα που απαιτεί </a:t>
            </a:r>
            <a:r>
              <a:rPr lang="aa-ET" dirty="0" smtClean="0">
                <a:sym typeface="Wingdings" panose="05000000000000000000" pitchFamily="2" charset="2"/>
              </a:rPr>
              <a:t/>
            </a:r>
            <a:br>
              <a:rPr lang="aa-ET" dirty="0" smtClean="0">
                <a:sym typeface="Wingdings" panose="05000000000000000000" pitchFamily="2" charset="2"/>
              </a:rPr>
            </a:br>
            <a:r>
              <a:rPr lang="el-GR" dirty="0" smtClean="0">
                <a:sym typeface="Wingdings" panose="05000000000000000000" pitchFamily="2" charset="2"/>
              </a:rPr>
              <a:t>κάποιο μέσο για τη διάδοσή του</a:t>
            </a:r>
          </a:p>
        </p:txBody>
      </p:sp>
      <p:pic>
        <p:nvPicPr>
          <p:cNvPr id="4" name="Picture 2" descr="https://upload.wikimedia.org/wikipedia/commons/thumb/b/b8/Wavy.gif/300px-Wavy.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775096" y="3048000"/>
            <a:ext cx="2856688" cy="17901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2" descr="Learn Longitudinal Wave in 3 minutes."/>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5640" y="4724400"/>
            <a:ext cx="2895600" cy="18208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00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Ταλαντώσεις και Μηχανικά Κύματα</a:t>
            </a:r>
            <a:endParaRPr lang="el-GR" dirty="0"/>
          </a:p>
        </p:txBody>
      </p:sp>
      <p:pic>
        <p:nvPicPr>
          <p:cNvPr id="2050" name="Picture 2" descr="Fourier Series | SpringerLin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2324780"/>
            <a:ext cx="4290850" cy="166016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838200" y="1447800"/>
            <a:ext cx="7796050" cy="5105400"/>
          </a:xfrm>
        </p:spPr>
        <p:txBody>
          <a:bodyPr>
            <a:normAutofit/>
          </a:bodyPr>
          <a:lstStyle/>
          <a:p>
            <a:r>
              <a:rPr lang="el-GR" dirty="0" smtClean="0"/>
              <a:t>Όλες</a:t>
            </a:r>
            <a:r>
              <a:rPr lang="en-US" dirty="0" smtClean="0"/>
              <a:t> (</a:t>
            </a:r>
            <a:r>
              <a:rPr lang="el-GR" dirty="0" smtClean="0"/>
              <a:t>σχεδόν) </a:t>
            </a:r>
            <a:r>
              <a:rPr lang="el-GR" dirty="0"/>
              <a:t>οι περιοδικές κινήσεις (και άρα και τα κύματα) μπορούν να μοντελοποιηθούν ως άθροισμα </a:t>
            </a:r>
            <a:r>
              <a:rPr lang="el-GR" b="1" dirty="0"/>
              <a:t>απλών αρμονικών κινήσεων</a:t>
            </a:r>
            <a:endParaRPr lang="en-US" b="1" dirty="0"/>
          </a:p>
          <a:p>
            <a:endParaRPr lang="el-GR" b="1" dirty="0" smtClean="0"/>
          </a:p>
          <a:p>
            <a:endParaRPr lang="el-GR" b="1" dirty="0" smtClean="0"/>
          </a:p>
          <a:p>
            <a:endParaRPr lang="el-GR" b="1" dirty="0"/>
          </a:p>
          <a:p>
            <a:r>
              <a:rPr lang="el-GR" b="1" dirty="0" smtClean="0"/>
              <a:t>Απλή </a:t>
            </a:r>
            <a:r>
              <a:rPr lang="el-GR" b="1" dirty="0"/>
              <a:t>αρμονική κίνηση</a:t>
            </a:r>
            <a:r>
              <a:rPr lang="el-GR" dirty="0"/>
              <a:t>: περιοδική κίνηση που συμβαίνει συχνά σε μηχανικά συστήματα, όταν η δύναμη που ασκείται στο σύστημα είναι </a:t>
            </a:r>
            <a:br>
              <a:rPr lang="el-GR" dirty="0"/>
            </a:br>
            <a:r>
              <a:rPr lang="el-GR" dirty="0" smtClean="0"/>
              <a:t>(α) </a:t>
            </a:r>
            <a:r>
              <a:rPr lang="el-GR" b="1" dirty="0" smtClean="0"/>
              <a:t>ανάλογη </a:t>
            </a:r>
            <a:r>
              <a:rPr lang="el-GR" b="1" dirty="0"/>
              <a:t>της θέσης </a:t>
            </a:r>
            <a:r>
              <a:rPr lang="el-GR" b="1" dirty="0" smtClean="0"/>
              <a:t>του συστήματος</a:t>
            </a:r>
            <a:r>
              <a:rPr lang="el-GR" dirty="0" smtClean="0"/>
              <a:t>, </a:t>
            </a:r>
            <a:r>
              <a:rPr lang="el-GR" dirty="0"/>
              <a:t>σε σχέση με μια θέση </a:t>
            </a:r>
            <a:r>
              <a:rPr lang="el-GR" dirty="0" smtClean="0"/>
              <a:t>ισορροπίας, και </a:t>
            </a:r>
            <a:br>
              <a:rPr lang="el-GR" dirty="0" smtClean="0"/>
            </a:br>
            <a:r>
              <a:rPr lang="el-GR" dirty="0" smtClean="0"/>
              <a:t>(β) με κατεύθυνση </a:t>
            </a:r>
            <a:r>
              <a:rPr lang="el-GR" b="1" dirty="0" smtClean="0"/>
              <a:t>προς τη θέση ισορροπίας</a:t>
            </a:r>
            <a:endParaRPr lang="el-GR" b="1" dirty="0"/>
          </a:p>
          <a:p>
            <a:endParaRPr lang="el-GR" sz="1600" dirty="0"/>
          </a:p>
        </p:txBody>
      </p:sp>
    </p:spTree>
    <p:extLst>
      <p:ext uri="{BB962C8B-B14F-4D97-AF65-F5344CB8AC3E}">
        <p14:creationId xmlns:p14="http://schemas.microsoft.com/office/powerpoint/2010/main" val="183793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a:xfrm>
            <a:off x="4733365" y="4410636"/>
            <a:ext cx="3496235" cy="1260629"/>
          </a:xfrm>
        </p:spPr>
        <p:txBody>
          <a:bodyPr>
            <a:normAutofit/>
          </a:bodyPr>
          <a:lstStyle/>
          <a:p>
            <a:r>
              <a:rPr lang="el-GR" dirty="0" smtClean="0"/>
              <a:t>Ταλαντώσεις και Μηχανικά Κύματα</a:t>
            </a:r>
          </a:p>
          <a:p>
            <a:r>
              <a:rPr lang="el-GR" b="1" dirty="0" smtClean="0">
                <a:effectLst>
                  <a:outerShdw blurRad="38100" dist="38100" dir="2700000" algn="tl">
                    <a:srgbClr val="000000">
                      <a:alpha val="43137"/>
                    </a:srgbClr>
                  </a:outerShdw>
                </a:effectLst>
              </a:rPr>
              <a:t>Απλή Αρμονική Ταλάντωση</a:t>
            </a:r>
          </a:p>
          <a:p>
            <a:endParaRPr lang="el-GR" dirty="0"/>
          </a:p>
          <a:p>
            <a:endParaRPr lang="el-GR" dirty="0"/>
          </a:p>
        </p:txBody>
      </p:sp>
      <p:sp>
        <p:nvSpPr>
          <p:cNvPr id="5" name="TextBox 4"/>
          <p:cNvSpPr txBox="1"/>
          <p:nvPr/>
        </p:nvSpPr>
        <p:spPr>
          <a:xfrm>
            <a:off x="152400" y="4863405"/>
            <a:ext cx="4285172" cy="769441"/>
          </a:xfrm>
          <a:prstGeom prst="rect">
            <a:avLst/>
          </a:prstGeom>
          <a:noFill/>
        </p:spPr>
        <p:txBody>
          <a:bodyPr wrap="square" rtlCol="0">
            <a:spAutoFit/>
          </a:bodyPr>
          <a:lstStyle/>
          <a:p>
            <a:pPr algn="just"/>
            <a:r>
              <a:rPr lang="el-GR" sz="1100" b="1" dirty="0">
                <a:latin typeface="Cambria" panose="02040503050406030204" pitchFamily="18" charset="0"/>
              </a:rPr>
              <a:t>Εικόνα:</a:t>
            </a:r>
            <a:r>
              <a:rPr lang="en-US" sz="1100" b="1" dirty="0">
                <a:latin typeface="Cambria" panose="02040503050406030204" pitchFamily="18" charset="0"/>
              </a:rPr>
              <a:t> </a:t>
            </a:r>
            <a:r>
              <a:rPr lang="el-GR" sz="1100" b="1" dirty="0">
                <a:latin typeface="Cambria" panose="02040503050406030204" pitchFamily="18" charset="0"/>
              </a:rPr>
              <a:t>Σταγόνες νερού που πέφτουν από ύψος επάνω σε μια επιφάνεια νερού προκαλούν την ταλάντωση της επιφάνειας. Αυτές οι ταλαντώσεις σχετίζονται με κυκλικά κύματα που απομακρύνονται από το σημείο που πέφτουν οι σταγόνες. </a:t>
            </a:r>
            <a:endParaRPr lang="en-US" sz="1100" b="1" dirty="0">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2" y="1219201"/>
            <a:ext cx="4266121" cy="3644204"/>
          </a:xfrm>
          <a:prstGeom prst="rect">
            <a:avLst/>
          </a:prstGeom>
          <a:ln>
            <a:noFill/>
          </a:ln>
          <a:effectLst>
            <a:softEdge rad="112500"/>
          </a:effectLst>
        </p:spPr>
      </p:pic>
    </p:spTree>
    <p:extLst>
      <p:ext uri="{BB962C8B-B14F-4D97-AF65-F5344CB8AC3E}">
        <p14:creationId xmlns:p14="http://schemas.microsoft.com/office/powerpoint/2010/main" val="21811418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2">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Theme2" id="{F59B2DC8-A3E7-4453-8315-234A1287D304}" vid="{D5D3A880-CF44-472C-81E8-0C05555475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6154</TotalTime>
  <Words>1058</Words>
  <Application>Microsoft Office PowerPoint</Application>
  <PresentationFormat>On-screen Show (4:3)</PresentationFormat>
  <Paragraphs>230</Paragraphs>
  <Slides>31</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Calibri</vt:lpstr>
      <vt:lpstr>Cambria</vt:lpstr>
      <vt:lpstr>Cambria Math</vt:lpstr>
      <vt:lpstr>Wingdings</vt:lpstr>
      <vt:lpstr>Wingdings 2</vt:lpstr>
      <vt:lpstr>Theme2</vt:lpstr>
      <vt:lpstr>PowerPoint Presentation</vt:lpstr>
      <vt:lpstr>Reminder…</vt:lpstr>
      <vt:lpstr>Φυσική για Μηχανικούς</vt:lpstr>
      <vt:lpstr>Φυσική για Μηχανικούς</vt:lpstr>
      <vt:lpstr>Ταλαντώσεις και Μηχανικά Κύματα</vt:lpstr>
      <vt:lpstr>Ταλαντώσεις και Μηχανικά Κύματα</vt:lpstr>
      <vt:lpstr>Ταλαντώσεις και Μηχανικά Κύματα</vt:lpstr>
      <vt:lpstr>Ταλαντώσεις και Μηχανικά Κύματα</vt:lpstr>
      <vt:lpstr>Φυσική για Μηχανικούς</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Τέλος Διάλεξης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Φυσική για Μηχανικούς</dc:title>
  <dc:creator>George Kafentzis</dc:creator>
  <cp:lastModifiedBy>Anna Sfakianaki</cp:lastModifiedBy>
  <cp:revision>828</cp:revision>
  <dcterms:created xsi:type="dcterms:W3CDTF">2006-08-16T00:00:00Z</dcterms:created>
  <dcterms:modified xsi:type="dcterms:W3CDTF">2022-11-14T10:03:55Z</dcterms:modified>
  <cp:contentStatus/>
</cp:coreProperties>
</file>